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1" r:id="rId3"/>
    <p:sldId id="273" r:id="rId4"/>
    <p:sldId id="285" r:id="rId5"/>
    <p:sldId id="259" r:id="rId6"/>
    <p:sldId id="278" r:id="rId7"/>
    <p:sldId id="288" r:id="rId8"/>
    <p:sldId id="275" r:id="rId9"/>
    <p:sldId id="260" r:id="rId10"/>
    <p:sldId id="28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9" r:id="rId19"/>
    <p:sldId id="286" r:id="rId20"/>
    <p:sldId id="287" r:id="rId21"/>
    <p:sldId id="270" r:id="rId22"/>
    <p:sldId id="276" r:id="rId23"/>
    <p:sldId id="277" r:id="rId24"/>
    <p:sldId id="274" r:id="rId25"/>
    <p:sldId id="280" r:id="rId26"/>
    <p:sldId id="282" r:id="rId27"/>
    <p:sldId id="279" r:id="rId2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8E8EF-90F0-48CF-B1EF-49FD60B89CD8}" v="219" dt="2018-09-04T12:12:04.273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90"/>
  </p:normalViewPr>
  <p:slideViewPr>
    <p:cSldViewPr snapToObjects="1" showGuides="1">
      <p:cViewPr varScale="1">
        <p:scale>
          <a:sx n="99" d="100"/>
          <a:sy n="99" d="100"/>
        </p:scale>
        <p:origin x="132" y="360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51EB359A-3B20-4E23-A767-E81C2D52BDB2}"/>
    <pc:docChg chg="undo custSel addSld delSld modSld">
      <pc:chgData name="Stevens, David" userId="73fe415a-d21a-4898-bfab-0e75d37181d7" providerId="ADAL" clId="{51EB359A-3B20-4E23-A767-E81C2D52BDB2}" dt="2018-07-23T11:07:14.972" v="682" actId="2696"/>
      <pc:docMkLst>
        <pc:docMk/>
      </pc:docMkLst>
      <pc:sldChg chg="modSp">
        <pc:chgData name="Stevens, David" userId="73fe415a-d21a-4898-bfab-0e75d37181d7" providerId="ADAL" clId="{51EB359A-3B20-4E23-A767-E81C2D52BDB2}" dt="2018-07-23T10:57:20.328" v="8" actId="6549"/>
        <pc:sldMkLst>
          <pc:docMk/>
          <pc:sldMk cId="1533850937" sldId="256"/>
        </pc:sldMkLst>
        <pc:spChg chg="mod">
          <ac:chgData name="Stevens, David" userId="73fe415a-d21a-4898-bfab-0e75d37181d7" providerId="ADAL" clId="{51EB359A-3B20-4E23-A767-E81C2D52BDB2}" dt="2018-07-23T10:57:20.328" v="8" actId="6549"/>
          <ac:spMkLst>
            <pc:docMk/>
            <pc:sldMk cId="1533850937" sldId="256"/>
            <ac:spMk id="3" creationId="{F2D5CB8C-D4EB-4111-A76A-890D3A98FBC7}"/>
          </ac:spMkLst>
        </pc:spChg>
      </pc:sldChg>
      <pc:sldChg chg="addSp delSp modSp">
        <pc:chgData name="Stevens, David" userId="73fe415a-d21a-4898-bfab-0e75d37181d7" providerId="ADAL" clId="{51EB359A-3B20-4E23-A767-E81C2D52BDB2}" dt="2018-07-23T10:59:53.238" v="139" actId="20577"/>
        <pc:sldMkLst>
          <pc:docMk/>
          <pc:sldMk cId="3476739781" sldId="260"/>
        </pc:sldMkLst>
        <pc:spChg chg="mod">
          <ac:chgData name="Stevens, David" userId="73fe415a-d21a-4898-bfab-0e75d37181d7" providerId="ADAL" clId="{51EB359A-3B20-4E23-A767-E81C2D52BDB2}" dt="2018-07-23T10:59:19.592" v="45" actId="20577"/>
          <ac:spMkLst>
            <pc:docMk/>
            <pc:sldMk cId="3476739781" sldId="260"/>
            <ac:spMk id="2" creationId="{EF6A44C5-897C-4E78-B938-CA8133F9E76F}"/>
          </ac:spMkLst>
        </pc:spChg>
        <pc:spChg chg="mod">
          <ac:chgData name="Stevens, David" userId="73fe415a-d21a-4898-bfab-0e75d37181d7" providerId="ADAL" clId="{51EB359A-3B20-4E23-A767-E81C2D52BDB2}" dt="2018-07-23T10:59:53.238" v="139" actId="20577"/>
          <ac:spMkLst>
            <pc:docMk/>
            <pc:sldMk cId="3476739781" sldId="260"/>
            <ac:spMk id="4" creationId="{37DED679-1F56-4ACD-A310-F61BD1138F1D}"/>
          </ac:spMkLst>
        </pc:spChg>
        <pc:spChg chg="add del mod">
          <ac:chgData name="Stevens, David" userId="73fe415a-d21a-4898-bfab-0e75d37181d7" providerId="ADAL" clId="{51EB359A-3B20-4E23-A767-E81C2D52BDB2}" dt="2018-07-23T10:59:28.494" v="48"/>
          <ac:spMkLst>
            <pc:docMk/>
            <pc:sldMk cId="3476739781" sldId="260"/>
            <ac:spMk id="5" creationId="{403616DF-926C-4147-A9A5-455E04098036}"/>
          </ac:spMkLst>
        </pc:spChg>
        <pc:picChg chg="add mod">
          <ac:chgData name="Stevens, David" userId="73fe415a-d21a-4898-bfab-0e75d37181d7" providerId="ADAL" clId="{51EB359A-3B20-4E23-A767-E81C2D52BDB2}" dt="2018-07-23T10:59:30.592" v="49" actId="18653"/>
          <ac:picMkLst>
            <pc:docMk/>
            <pc:sldMk cId="3476739781" sldId="260"/>
            <ac:picMk id="6" creationId="{D84DC316-6A41-4A7A-868D-DFAFED7AAE42}"/>
          </ac:picMkLst>
        </pc:picChg>
        <pc:picChg chg="del">
          <ac:chgData name="Stevens, David" userId="73fe415a-d21a-4898-bfab-0e75d37181d7" providerId="ADAL" clId="{51EB359A-3B20-4E23-A767-E81C2D52BDB2}" dt="2018-07-23T10:59:27.256" v="47" actId="478"/>
          <ac:picMkLst>
            <pc:docMk/>
            <pc:sldMk cId="3476739781" sldId="260"/>
            <ac:picMk id="8" creationId="{C2CC4DF4-2CB7-4C6C-8EE7-267961DA74BF}"/>
          </ac:picMkLst>
        </pc:picChg>
      </pc:sldChg>
      <pc:sldChg chg="modSp">
        <pc:chgData name="Stevens, David" userId="73fe415a-d21a-4898-bfab-0e75d37181d7" providerId="ADAL" clId="{51EB359A-3B20-4E23-A767-E81C2D52BDB2}" dt="2018-07-23T11:01:30.519" v="286" actId="6549"/>
        <pc:sldMkLst>
          <pc:docMk/>
          <pc:sldMk cId="2516178349" sldId="261"/>
        </pc:sldMkLst>
        <pc:spChg chg="mod">
          <ac:chgData name="Stevens, David" userId="73fe415a-d21a-4898-bfab-0e75d37181d7" providerId="ADAL" clId="{51EB359A-3B20-4E23-A767-E81C2D52BDB2}" dt="2018-07-23T11:01:30.519" v="286" actId="6549"/>
          <ac:spMkLst>
            <pc:docMk/>
            <pc:sldMk cId="2516178349" sldId="261"/>
            <ac:spMk id="2" creationId="{EF6A44C5-897C-4E78-B938-CA8133F9E76F}"/>
          </ac:spMkLst>
        </pc:spChg>
      </pc:sldChg>
      <pc:sldChg chg="modSp">
        <pc:chgData name="Stevens, David" userId="73fe415a-d21a-4898-bfab-0e75d37181d7" providerId="ADAL" clId="{51EB359A-3B20-4E23-A767-E81C2D52BDB2}" dt="2018-07-23T11:01:44.814" v="291" actId="20577"/>
        <pc:sldMkLst>
          <pc:docMk/>
          <pc:sldMk cId="68386493" sldId="262"/>
        </pc:sldMkLst>
        <pc:spChg chg="mod">
          <ac:chgData name="Stevens, David" userId="73fe415a-d21a-4898-bfab-0e75d37181d7" providerId="ADAL" clId="{51EB359A-3B20-4E23-A767-E81C2D52BDB2}" dt="2018-07-23T11:01:44.814" v="291" actId="20577"/>
          <ac:spMkLst>
            <pc:docMk/>
            <pc:sldMk cId="68386493" sldId="262"/>
            <ac:spMk id="3" creationId="{D9C958CE-006B-437B-A31E-4869E72E91BE}"/>
          </ac:spMkLst>
        </pc:spChg>
      </pc:sldChg>
      <pc:sldChg chg="modSp">
        <pc:chgData name="Stevens, David" userId="73fe415a-d21a-4898-bfab-0e75d37181d7" providerId="ADAL" clId="{51EB359A-3B20-4E23-A767-E81C2D52BDB2}" dt="2018-07-23T11:02:15.156" v="392" actId="20577"/>
        <pc:sldMkLst>
          <pc:docMk/>
          <pc:sldMk cId="11677575" sldId="263"/>
        </pc:sldMkLst>
        <pc:spChg chg="mod">
          <ac:chgData name="Stevens, David" userId="73fe415a-d21a-4898-bfab-0e75d37181d7" providerId="ADAL" clId="{51EB359A-3B20-4E23-A767-E81C2D52BDB2}" dt="2018-07-23T11:02:15.156" v="392" actId="20577"/>
          <ac:spMkLst>
            <pc:docMk/>
            <pc:sldMk cId="11677575" sldId="263"/>
            <ac:spMk id="3" creationId="{D9C958CE-006B-437B-A31E-4869E72E91BE}"/>
          </ac:spMkLst>
        </pc:spChg>
        <pc:spChg chg="mod">
          <ac:chgData name="Stevens, David" userId="73fe415a-d21a-4898-bfab-0e75d37181d7" providerId="ADAL" clId="{51EB359A-3B20-4E23-A767-E81C2D52BDB2}" dt="2018-07-23T11:02:11.150" v="391" actId="20577"/>
          <ac:spMkLst>
            <pc:docMk/>
            <pc:sldMk cId="11677575" sldId="263"/>
            <ac:spMk id="4" creationId="{A48A074D-AAA1-4CDF-8CD4-215977A7D6E3}"/>
          </ac:spMkLst>
        </pc:spChg>
      </pc:sldChg>
      <pc:sldChg chg="addSp delSp modSp">
        <pc:chgData name="Stevens, David" userId="73fe415a-d21a-4898-bfab-0e75d37181d7" providerId="ADAL" clId="{51EB359A-3B20-4E23-A767-E81C2D52BDB2}" dt="2018-07-23T11:04:04.926" v="438" actId="20577"/>
        <pc:sldMkLst>
          <pc:docMk/>
          <pc:sldMk cId="2523087025" sldId="264"/>
        </pc:sldMkLst>
        <pc:spChg chg="mod">
          <ac:chgData name="Stevens, David" userId="73fe415a-d21a-4898-bfab-0e75d37181d7" providerId="ADAL" clId="{51EB359A-3B20-4E23-A767-E81C2D52BDB2}" dt="2018-07-23T11:03:46.774" v="411" actId="14100"/>
          <ac:spMkLst>
            <pc:docMk/>
            <pc:sldMk cId="2523087025" sldId="264"/>
            <ac:spMk id="12" creationId="{349C944D-34FC-48FD-8CC6-26A4EBD9B8F6}"/>
          </ac:spMkLst>
        </pc:spChg>
        <pc:spChg chg="mod">
          <ac:chgData name="Stevens, David" userId="73fe415a-d21a-4898-bfab-0e75d37181d7" providerId="ADAL" clId="{51EB359A-3B20-4E23-A767-E81C2D52BDB2}" dt="2018-07-23T11:03:37.895" v="409" actId="14100"/>
          <ac:spMkLst>
            <pc:docMk/>
            <pc:sldMk cId="2523087025" sldId="264"/>
            <ac:spMk id="13" creationId="{F5FC7182-FA27-478D-90A7-35C0630FA327}"/>
          </ac:spMkLst>
        </pc:spChg>
        <pc:spChg chg="mod">
          <ac:chgData name="Stevens, David" userId="73fe415a-d21a-4898-bfab-0e75d37181d7" providerId="ADAL" clId="{51EB359A-3B20-4E23-A767-E81C2D52BDB2}" dt="2018-07-23T11:03:34.613" v="408" actId="14100"/>
          <ac:spMkLst>
            <pc:docMk/>
            <pc:sldMk cId="2523087025" sldId="264"/>
            <ac:spMk id="16" creationId="{31F7324A-439C-4F63-ABEA-250CD65604F2}"/>
          </ac:spMkLst>
        </pc:spChg>
        <pc:spChg chg="mod">
          <ac:chgData name="Stevens, David" userId="73fe415a-d21a-4898-bfab-0e75d37181d7" providerId="ADAL" clId="{51EB359A-3B20-4E23-A767-E81C2D52BDB2}" dt="2018-07-23T11:03:24.015" v="406" actId="1076"/>
          <ac:spMkLst>
            <pc:docMk/>
            <pc:sldMk cId="2523087025" sldId="264"/>
            <ac:spMk id="17" creationId="{4175A6C8-B697-462D-8B0D-A8B18F406F67}"/>
          </ac:spMkLst>
        </pc:spChg>
        <pc:spChg chg="mod">
          <ac:chgData name="Stevens, David" userId="73fe415a-d21a-4898-bfab-0e75d37181d7" providerId="ADAL" clId="{51EB359A-3B20-4E23-A767-E81C2D52BDB2}" dt="2018-07-23T11:03:49.625" v="412" actId="1076"/>
          <ac:spMkLst>
            <pc:docMk/>
            <pc:sldMk cId="2523087025" sldId="264"/>
            <ac:spMk id="20" creationId="{3A5F1209-1E10-4791-9D2B-BDC070A164DA}"/>
          </ac:spMkLst>
        </pc:spChg>
        <pc:spChg chg="add mod">
          <ac:chgData name="Stevens, David" userId="73fe415a-d21a-4898-bfab-0e75d37181d7" providerId="ADAL" clId="{51EB359A-3B20-4E23-A767-E81C2D52BDB2}" dt="2018-07-23T11:03:58.079" v="416" actId="14100"/>
          <ac:spMkLst>
            <pc:docMk/>
            <pc:sldMk cId="2523087025" sldId="264"/>
            <ac:spMk id="21" creationId="{5D0E90ED-3439-4E98-8827-25AD76645F99}"/>
          </ac:spMkLst>
        </pc:spChg>
        <pc:spChg chg="add mod">
          <ac:chgData name="Stevens, David" userId="73fe415a-d21a-4898-bfab-0e75d37181d7" providerId="ADAL" clId="{51EB359A-3B20-4E23-A767-E81C2D52BDB2}" dt="2018-07-23T11:04:04.926" v="438" actId="20577"/>
          <ac:spMkLst>
            <pc:docMk/>
            <pc:sldMk cId="2523087025" sldId="264"/>
            <ac:spMk id="23" creationId="{8C329993-DF3B-456B-B295-09213BCFFA05}"/>
          </ac:spMkLst>
        </pc:spChg>
        <pc:picChg chg="del">
          <ac:chgData name="Stevens, David" userId="73fe415a-d21a-4898-bfab-0e75d37181d7" providerId="ADAL" clId="{51EB359A-3B20-4E23-A767-E81C2D52BDB2}" dt="2018-07-23T11:02:43.868" v="393" actId="478"/>
          <ac:picMkLst>
            <pc:docMk/>
            <pc:sldMk cId="2523087025" sldId="264"/>
            <ac:picMk id="4" creationId="{B11DA470-58B7-4D6E-AC39-2CBD798908A5}"/>
          </ac:picMkLst>
        </pc:picChg>
        <pc:picChg chg="add mod ord modCrop">
          <ac:chgData name="Stevens, David" userId="73fe415a-d21a-4898-bfab-0e75d37181d7" providerId="ADAL" clId="{51EB359A-3B20-4E23-A767-E81C2D52BDB2}" dt="2018-07-23T11:03:29.517" v="407" actId="1076"/>
          <ac:picMkLst>
            <pc:docMk/>
            <pc:sldMk cId="2523087025" sldId="264"/>
            <ac:picMk id="5" creationId="{0E9B92A0-1982-4F05-BF2C-08AF7BA76625}"/>
          </ac:picMkLst>
        </pc:picChg>
      </pc:sldChg>
      <pc:sldChg chg="addSp delSp modSp">
        <pc:chgData name="Stevens, David" userId="73fe415a-d21a-4898-bfab-0e75d37181d7" providerId="ADAL" clId="{51EB359A-3B20-4E23-A767-E81C2D52BDB2}" dt="2018-07-23T11:05:31.198" v="548" actId="20577"/>
        <pc:sldMkLst>
          <pc:docMk/>
          <pc:sldMk cId="1017896793" sldId="267"/>
        </pc:sldMkLst>
        <pc:spChg chg="mod">
          <ac:chgData name="Stevens, David" userId="73fe415a-d21a-4898-bfab-0e75d37181d7" providerId="ADAL" clId="{51EB359A-3B20-4E23-A767-E81C2D52BDB2}" dt="2018-07-23T11:05:10.959" v="458" actId="108"/>
          <ac:spMkLst>
            <pc:docMk/>
            <pc:sldMk cId="1017896793" sldId="267"/>
            <ac:spMk id="4" creationId="{8D279DDC-6337-45A8-831D-67D350814BEF}"/>
          </ac:spMkLst>
        </pc:spChg>
        <pc:spChg chg="add mod">
          <ac:chgData name="Stevens, David" userId="73fe415a-d21a-4898-bfab-0e75d37181d7" providerId="ADAL" clId="{51EB359A-3B20-4E23-A767-E81C2D52BDB2}" dt="2018-07-23T11:05:31.198" v="548" actId="20577"/>
          <ac:spMkLst>
            <pc:docMk/>
            <pc:sldMk cId="1017896793" sldId="267"/>
            <ac:spMk id="11" creationId="{A0B2EA0C-7D09-4092-B60E-1BB70F046A41}"/>
          </ac:spMkLst>
        </pc:spChg>
        <pc:picChg chg="add del">
          <ac:chgData name="Stevens, David" userId="73fe415a-d21a-4898-bfab-0e75d37181d7" providerId="ADAL" clId="{51EB359A-3B20-4E23-A767-E81C2D52BDB2}" dt="2018-07-23T11:04:16.783" v="441"/>
          <ac:picMkLst>
            <pc:docMk/>
            <pc:sldMk cId="1017896793" sldId="267"/>
            <ac:picMk id="2" creationId="{18A489DD-C5DB-4EFF-A64E-B2E2E6A0D280}"/>
          </ac:picMkLst>
        </pc:picChg>
        <pc:picChg chg="add mod modCrop">
          <ac:chgData name="Stevens, David" userId="73fe415a-d21a-4898-bfab-0e75d37181d7" providerId="ADAL" clId="{51EB359A-3B20-4E23-A767-E81C2D52BDB2}" dt="2018-07-23T11:04:45.341" v="447" actId="1076"/>
          <ac:picMkLst>
            <pc:docMk/>
            <pc:sldMk cId="1017896793" sldId="267"/>
            <ac:picMk id="10" creationId="{E57E475D-7FB3-4B59-BAB0-1865F423BB87}"/>
          </ac:picMkLst>
        </pc:picChg>
        <pc:picChg chg="del">
          <ac:chgData name="Stevens, David" userId="73fe415a-d21a-4898-bfab-0e75d37181d7" providerId="ADAL" clId="{51EB359A-3B20-4E23-A767-E81C2D52BDB2}" dt="2018-07-23T11:04:15.543" v="439" actId="478"/>
          <ac:picMkLst>
            <pc:docMk/>
            <pc:sldMk cId="1017896793" sldId="267"/>
            <ac:picMk id="12" creationId="{36A9593C-56CE-4E95-BB19-87E8C18BAB23}"/>
          </ac:picMkLst>
        </pc:picChg>
      </pc:sldChg>
      <pc:sldChg chg="modSp">
        <pc:chgData name="Stevens, David" userId="73fe415a-d21a-4898-bfab-0e75d37181d7" providerId="ADAL" clId="{51EB359A-3B20-4E23-A767-E81C2D52BDB2}" dt="2018-07-23T11:07:10.047" v="680" actId="20577"/>
        <pc:sldMkLst>
          <pc:docMk/>
          <pc:sldMk cId="72694882" sldId="274"/>
        </pc:sldMkLst>
        <pc:spChg chg="mod">
          <ac:chgData name="Stevens, David" userId="73fe415a-d21a-4898-bfab-0e75d37181d7" providerId="ADAL" clId="{51EB359A-3B20-4E23-A767-E81C2D52BDB2}" dt="2018-07-23T11:07:10.047" v="680" actId="20577"/>
          <ac:spMkLst>
            <pc:docMk/>
            <pc:sldMk cId="72694882" sldId="274"/>
            <ac:spMk id="4" creationId="{8D279DDC-6337-45A8-831D-67D350814BEF}"/>
          </ac:spMkLst>
        </pc:spChg>
      </pc:sldChg>
      <pc:sldChg chg="addSp delSp modSp">
        <pc:chgData name="Stevens, David" userId="73fe415a-d21a-4898-bfab-0e75d37181d7" providerId="ADAL" clId="{51EB359A-3B20-4E23-A767-E81C2D52BDB2}" dt="2018-07-23T10:58:37.024" v="43" actId="18653"/>
        <pc:sldMkLst>
          <pc:docMk/>
          <pc:sldMk cId="863166440" sldId="275"/>
        </pc:sldMkLst>
        <pc:spChg chg="mod">
          <ac:chgData name="Stevens, David" userId="73fe415a-d21a-4898-bfab-0e75d37181d7" providerId="ADAL" clId="{51EB359A-3B20-4E23-A767-E81C2D52BDB2}" dt="2018-07-23T10:57:52.158" v="40" actId="20577"/>
          <ac:spMkLst>
            <pc:docMk/>
            <pc:sldMk cId="863166440" sldId="275"/>
            <ac:spMk id="3" creationId="{5B32E364-1F5E-4DB2-9C52-0E3E5909581B}"/>
          </ac:spMkLst>
        </pc:spChg>
        <pc:spChg chg="add del mod">
          <ac:chgData name="Stevens, David" userId="73fe415a-d21a-4898-bfab-0e75d37181d7" providerId="ADAL" clId="{51EB359A-3B20-4E23-A767-E81C2D52BDB2}" dt="2018-07-23T10:58:35.319" v="42"/>
          <ac:spMkLst>
            <pc:docMk/>
            <pc:sldMk cId="863166440" sldId="275"/>
            <ac:spMk id="5" creationId="{301BD9D1-D2B0-495A-BA11-2354C4D08B58}"/>
          </ac:spMkLst>
        </pc:spChg>
        <pc:picChg chg="del">
          <ac:chgData name="Stevens, David" userId="73fe415a-d21a-4898-bfab-0e75d37181d7" providerId="ADAL" clId="{51EB359A-3B20-4E23-A767-E81C2D52BDB2}" dt="2018-07-23T10:58:29.066" v="41" actId="478"/>
          <ac:picMkLst>
            <pc:docMk/>
            <pc:sldMk cId="863166440" sldId="275"/>
            <ac:picMk id="6" creationId="{8589376C-4001-487D-9B70-030EA031C7CC}"/>
          </ac:picMkLst>
        </pc:picChg>
        <pc:picChg chg="add mod">
          <ac:chgData name="Stevens, David" userId="73fe415a-d21a-4898-bfab-0e75d37181d7" providerId="ADAL" clId="{51EB359A-3B20-4E23-A767-E81C2D52BDB2}" dt="2018-07-23T10:58:37.024" v="43" actId="18653"/>
          <ac:picMkLst>
            <pc:docMk/>
            <pc:sldMk cId="863166440" sldId="275"/>
            <ac:picMk id="8" creationId="{541B42F8-ADD6-4975-83DD-2289BD141211}"/>
          </ac:picMkLst>
        </pc:picChg>
      </pc:sldChg>
      <pc:sldChg chg="addSp modSp">
        <pc:chgData name="Stevens, David" userId="73fe415a-d21a-4898-bfab-0e75d37181d7" providerId="ADAL" clId="{51EB359A-3B20-4E23-A767-E81C2D52BDB2}" dt="2018-07-23T11:06:32.638" v="613" actId="6549"/>
        <pc:sldMkLst>
          <pc:docMk/>
          <pc:sldMk cId="3518638422" sldId="277"/>
        </pc:sldMkLst>
        <pc:spChg chg="mod">
          <ac:chgData name="Stevens, David" userId="73fe415a-d21a-4898-bfab-0e75d37181d7" providerId="ADAL" clId="{51EB359A-3B20-4E23-A767-E81C2D52BDB2}" dt="2018-07-23T11:06:18.263" v="560" actId="27636"/>
          <ac:spMkLst>
            <pc:docMk/>
            <pc:sldMk cId="3518638422" sldId="277"/>
            <ac:spMk id="4" creationId="{8D279DDC-6337-45A8-831D-67D350814BEF}"/>
          </ac:spMkLst>
        </pc:spChg>
        <pc:spChg chg="add mod">
          <ac:chgData name="Stevens, David" userId="73fe415a-d21a-4898-bfab-0e75d37181d7" providerId="ADAL" clId="{51EB359A-3B20-4E23-A767-E81C2D52BDB2}" dt="2018-07-23T11:06:32.638" v="613" actId="6549"/>
          <ac:spMkLst>
            <pc:docMk/>
            <pc:sldMk cId="3518638422" sldId="277"/>
            <ac:spMk id="12" creationId="{4A93131A-4224-4421-9DE4-C9DE791E9D69}"/>
          </ac:spMkLst>
        </pc:spChg>
      </pc:sldChg>
      <pc:sldChg chg="addSp delSp modSp add">
        <pc:chgData name="Stevens, David" userId="73fe415a-d21a-4898-bfab-0e75d37181d7" providerId="ADAL" clId="{51EB359A-3B20-4E23-A767-E81C2D52BDB2}" dt="2018-07-23T11:01:26.294" v="281" actId="20577"/>
        <pc:sldMkLst>
          <pc:docMk/>
          <pc:sldMk cId="3131130070" sldId="289"/>
        </pc:sldMkLst>
        <pc:spChg chg="mod">
          <ac:chgData name="Stevens, David" userId="73fe415a-d21a-4898-bfab-0e75d37181d7" providerId="ADAL" clId="{51EB359A-3B20-4E23-A767-E81C2D52BDB2}" dt="2018-07-23T11:01:26.294" v="281" actId="20577"/>
          <ac:spMkLst>
            <pc:docMk/>
            <pc:sldMk cId="3131130070" sldId="289"/>
            <ac:spMk id="2" creationId="{EF6A44C5-897C-4E78-B938-CA8133F9E76F}"/>
          </ac:spMkLst>
        </pc:spChg>
        <pc:spChg chg="mod">
          <ac:chgData name="Stevens, David" userId="73fe415a-d21a-4898-bfab-0e75d37181d7" providerId="ADAL" clId="{51EB359A-3B20-4E23-A767-E81C2D52BDB2}" dt="2018-07-23T11:01:17.352" v="278" actId="20577"/>
          <ac:spMkLst>
            <pc:docMk/>
            <pc:sldMk cId="3131130070" sldId="289"/>
            <ac:spMk id="4" creationId="{37DED679-1F56-4ACD-A310-F61BD1138F1D}"/>
          </ac:spMkLst>
        </pc:spChg>
        <pc:spChg chg="add del mod">
          <ac:chgData name="Stevens, David" userId="73fe415a-d21a-4898-bfab-0e75d37181d7" providerId="ADAL" clId="{51EB359A-3B20-4E23-A767-E81C2D52BDB2}" dt="2018-07-23T11:00:15.681" v="141"/>
          <ac:spMkLst>
            <pc:docMk/>
            <pc:sldMk cId="3131130070" sldId="289"/>
            <ac:spMk id="5" creationId="{D9DEC2E5-E2C6-4D60-9992-7C6519101B13}"/>
          </ac:spMkLst>
        </pc:spChg>
        <pc:picChg chg="add mod">
          <ac:chgData name="Stevens, David" userId="73fe415a-d21a-4898-bfab-0e75d37181d7" providerId="ADAL" clId="{51EB359A-3B20-4E23-A767-E81C2D52BDB2}" dt="2018-07-23T11:00:17.143" v="142" actId="18653"/>
          <ac:picMkLst>
            <pc:docMk/>
            <pc:sldMk cId="3131130070" sldId="289"/>
            <ac:picMk id="7" creationId="{8D937083-AEC8-4CAB-B2FD-55B3DB3D5BD2}"/>
          </ac:picMkLst>
        </pc:picChg>
        <pc:picChg chg="del">
          <ac:chgData name="Stevens, David" userId="73fe415a-d21a-4898-bfab-0e75d37181d7" providerId="ADAL" clId="{51EB359A-3B20-4E23-A767-E81C2D52BDB2}" dt="2018-07-23T11:00:13.426" v="140" actId="478"/>
          <ac:picMkLst>
            <pc:docMk/>
            <pc:sldMk cId="3131130070" sldId="289"/>
            <ac:picMk id="8" creationId="{C2CC4DF4-2CB7-4C6C-8EE7-267961DA74BF}"/>
          </ac:picMkLst>
        </pc:picChg>
      </pc:sldChg>
    </pc:docChg>
  </pc:docChgLst>
  <pc:docChgLst>
    <pc:chgData name="Stevens, David" userId="ac0626e3-72c9-46ef-be9c-68c7f11863b4" providerId="ADAL" clId="{7EEF3379-7CB9-4AAF-8D4F-FED1A43FE530}"/>
  </pc:docChgLst>
  <pc:docChgLst>
    <pc:chgData name="David Stevens" userId="73fe415a-d21a-4898-bfab-0e75d37181d7" providerId="ADAL" clId="{E138E8EF-90F0-48CF-B1EF-49FD60B89CD8}"/>
    <pc:docChg chg="custSel modSld">
      <pc:chgData name="David Stevens" userId="73fe415a-d21a-4898-bfab-0e75d37181d7" providerId="ADAL" clId="{E138E8EF-90F0-48CF-B1EF-49FD60B89CD8}" dt="2018-09-04T12:12:04.273" v="218" actId="18653"/>
      <pc:docMkLst>
        <pc:docMk/>
      </pc:docMkLst>
      <pc:sldChg chg="modSp">
        <pc:chgData name="David Stevens" userId="73fe415a-d21a-4898-bfab-0e75d37181d7" providerId="ADAL" clId="{E138E8EF-90F0-48CF-B1EF-49FD60B89CD8}" dt="2018-09-04T11:54:38.586" v="191" actId="313"/>
        <pc:sldMkLst>
          <pc:docMk/>
          <pc:sldMk cId="1533850937" sldId="256"/>
        </pc:sldMkLst>
        <pc:spChg chg="mod">
          <ac:chgData name="David Stevens" userId="73fe415a-d21a-4898-bfab-0e75d37181d7" providerId="ADAL" clId="{E138E8EF-90F0-48CF-B1EF-49FD60B89CD8}" dt="2018-09-04T11:54:38.586" v="191" actId="313"/>
          <ac:spMkLst>
            <pc:docMk/>
            <pc:sldMk cId="1533850937" sldId="256"/>
            <ac:spMk id="3" creationId="{F2D5CB8C-D4EB-4111-A76A-890D3A98FBC7}"/>
          </ac:spMkLst>
        </pc:spChg>
        <pc:spChg chg="mod">
          <ac:chgData name="David Stevens" userId="73fe415a-d21a-4898-bfab-0e75d37181d7" providerId="ADAL" clId="{E138E8EF-90F0-48CF-B1EF-49FD60B89CD8}" dt="2018-09-04T11:50:56.498" v="22" actId="20577"/>
          <ac:spMkLst>
            <pc:docMk/>
            <pc:sldMk cId="1533850937" sldId="256"/>
            <ac:spMk id="4" creationId="{00000000-0000-0000-0000-000000000000}"/>
          </ac:spMkLst>
        </pc:spChg>
      </pc:sldChg>
      <pc:sldChg chg="modSp">
        <pc:chgData name="David Stevens" userId="73fe415a-d21a-4898-bfab-0e75d37181d7" providerId="ADAL" clId="{E138E8EF-90F0-48CF-B1EF-49FD60B89CD8}" dt="2018-09-04T11:51:35.545" v="83" actId="20577"/>
        <pc:sldMkLst>
          <pc:docMk/>
          <pc:sldMk cId="346775945" sldId="259"/>
        </pc:sldMkLst>
        <pc:spChg chg="mod">
          <ac:chgData name="David Stevens" userId="73fe415a-d21a-4898-bfab-0e75d37181d7" providerId="ADAL" clId="{E138E8EF-90F0-48CF-B1EF-49FD60B89CD8}" dt="2018-09-04T11:51:35.545" v="83" actId="20577"/>
          <ac:spMkLst>
            <pc:docMk/>
            <pc:sldMk cId="346775945" sldId="259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1:30.626" v="63" actId="20577"/>
          <ac:spMkLst>
            <pc:docMk/>
            <pc:sldMk cId="346775945" sldId="259"/>
            <ac:spMk id="7" creationId="{DCBB1BCE-2F00-4C56-BE8A-96EAC1FE6F12}"/>
          </ac:spMkLst>
        </pc:spChg>
      </pc:sldChg>
      <pc:sldChg chg="modSp">
        <pc:chgData name="David Stevens" userId="73fe415a-d21a-4898-bfab-0e75d37181d7" providerId="ADAL" clId="{E138E8EF-90F0-48CF-B1EF-49FD60B89CD8}" dt="2018-09-04T11:53:11.641" v="136" actId="20577"/>
        <pc:sldMkLst>
          <pc:docMk/>
          <pc:sldMk cId="3476739781" sldId="260"/>
        </pc:sldMkLst>
        <pc:spChg chg="mod">
          <ac:chgData name="David Stevens" userId="73fe415a-d21a-4898-bfab-0e75d37181d7" providerId="ADAL" clId="{E138E8EF-90F0-48CF-B1EF-49FD60B89CD8}" dt="2018-09-04T11:53:11.641" v="136" actId="20577"/>
          <ac:spMkLst>
            <pc:docMk/>
            <pc:sldMk cId="3476739781" sldId="260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2:22.203" v="119" actId="313"/>
          <ac:spMkLst>
            <pc:docMk/>
            <pc:sldMk cId="3476739781" sldId="260"/>
            <ac:spMk id="4" creationId="{37DED679-1F56-4ACD-A310-F61BD1138F1D}"/>
          </ac:spMkLst>
        </pc:spChg>
      </pc:sldChg>
      <pc:sldChg chg="modSp">
        <pc:chgData name="David Stevens" userId="73fe415a-d21a-4898-bfab-0e75d37181d7" providerId="ADAL" clId="{E138E8EF-90F0-48CF-B1EF-49FD60B89CD8}" dt="2018-09-04T11:53:20.935" v="144" actId="27636"/>
        <pc:sldMkLst>
          <pc:docMk/>
          <pc:sldMk cId="2516178349" sldId="261"/>
        </pc:sldMkLst>
        <pc:spChg chg="mod">
          <ac:chgData name="David Stevens" userId="73fe415a-d21a-4898-bfab-0e75d37181d7" providerId="ADAL" clId="{E138E8EF-90F0-48CF-B1EF-49FD60B89CD8}" dt="2018-09-04T11:53:20.935" v="144" actId="27636"/>
          <ac:spMkLst>
            <pc:docMk/>
            <pc:sldMk cId="2516178349" sldId="261"/>
            <ac:spMk id="2" creationId="{EF6A44C5-897C-4E78-B938-CA8133F9E76F}"/>
          </ac:spMkLst>
        </pc:spChg>
      </pc:sldChg>
      <pc:sldChg chg="modSp">
        <pc:chgData name="David Stevens" userId="73fe415a-d21a-4898-bfab-0e75d37181d7" providerId="ADAL" clId="{E138E8EF-90F0-48CF-B1EF-49FD60B89CD8}" dt="2018-09-04T11:53:24.605" v="149" actId="27636"/>
        <pc:sldMkLst>
          <pc:docMk/>
          <pc:sldMk cId="68386493" sldId="262"/>
        </pc:sldMkLst>
        <pc:spChg chg="mod">
          <ac:chgData name="David Stevens" userId="73fe415a-d21a-4898-bfab-0e75d37181d7" providerId="ADAL" clId="{E138E8EF-90F0-48CF-B1EF-49FD60B89CD8}" dt="2018-09-04T11:53:24.605" v="149" actId="27636"/>
          <ac:spMkLst>
            <pc:docMk/>
            <pc:sldMk cId="68386493" sldId="262"/>
            <ac:spMk id="3" creationId="{D9C958CE-006B-437B-A31E-4869E72E91BE}"/>
          </ac:spMkLst>
        </pc:spChg>
      </pc:sldChg>
      <pc:sldChg chg="modSp">
        <pc:chgData name="David Stevens" userId="73fe415a-d21a-4898-bfab-0e75d37181d7" providerId="ADAL" clId="{E138E8EF-90F0-48CF-B1EF-49FD60B89CD8}" dt="2018-09-04T11:53:33.277" v="153" actId="27636"/>
        <pc:sldMkLst>
          <pc:docMk/>
          <pc:sldMk cId="11677575" sldId="263"/>
        </pc:sldMkLst>
        <pc:spChg chg="mod">
          <ac:chgData name="David Stevens" userId="73fe415a-d21a-4898-bfab-0e75d37181d7" providerId="ADAL" clId="{E138E8EF-90F0-48CF-B1EF-49FD60B89CD8}" dt="2018-09-04T11:53:33.277" v="153" actId="27636"/>
          <ac:spMkLst>
            <pc:docMk/>
            <pc:sldMk cId="11677575" sldId="263"/>
            <ac:spMk id="3" creationId="{D9C958CE-006B-437B-A31E-4869E72E91BE}"/>
          </ac:spMkLst>
        </pc:spChg>
      </pc:sldChg>
      <pc:sldChg chg="modSp">
        <pc:chgData name="David Stevens" userId="73fe415a-d21a-4898-bfab-0e75d37181d7" providerId="ADAL" clId="{E138E8EF-90F0-48CF-B1EF-49FD60B89CD8}" dt="2018-09-04T11:55:57.915" v="209" actId="313"/>
        <pc:sldMkLst>
          <pc:docMk/>
          <pc:sldMk cId="2523087025" sldId="264"/>
        </pc:sldMkLst>
        <pc:spChg chg="mod">
          <ac:chgData name="David Stevens" userId="73fe415a-d21a-4898-bfab-0e75d37181d7" providerId="ADAL" clId="{E138E8EF-90F0-48CF-B1EF-49FD60B89CD8}" dt="2018-09-04T11:55:57.915" v="209" actId="313"/>
          <ac:spMkLst>
            <pc:docMk/>
            <pc:sldMk cId="2523087025" sldId="264"/>
            <ac:spMk id="26" creationId="{9EA8DD74-2F27-4542-8284-D24C7D21F536}"/>
          </ac:spMkLst>
        </pc:spChg>
      </pc:sldChg>
      <pc:sldChg chg="modSp">
        <pc:chgData name="David Stevens" userId="73fe415a-d21a-4898-bfab-0e75d37181d7" providerId="ADAL" clId="{E138E8EF-90F0-48CF-B1EF-49FD60B89CD8}" dt="2018-09-04T11:55:59.476" v="210" actId="313"/>
        <pc:sldMkLst>
          <pc:docMk/>
          <pc:sldMk cId="2945810924" sldId="265"/>
        </pc:sldMkLst>
        <pc:spChg chg="mod">
          <ac:chgData name="David Stevens" userId="73fe415a-d21a-4898-bfab-0e75d37181d7" providerId="ADAL" clId="{E138E8EF-90F0-48CF-B1EF-49FD60B89CD8}" dt="2018-09-04T11:55:59.476" v="210" actId="313"/>
          <ac:spMkLst>
            <pc:docMk/>
            <pc:sldMk cId="2945810924" sldId="265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6:00.484" v="211" actId="313"/>
        <pc:sldMkLst>
          <pc:docMk/>
          <pc:sldMk cId="1678666616" sldId="266"/>
        </pc:sldMkLst>
        <pc:spChg chg="mod">
          <ac:chgData name="David Stevens" userId="73fe415a-d21a-4898-bfab-0e75d37181d7" providerId="ADAL" clId="{E138E8EF-90F0-48CF-B1EF-49FD60B89CD8}" dt="2018-09-04T11:56:00.484" v="211" actId="313"/>
          <ac:spMkLst>
            <pc:docMk/>
            <pc:sldMk cId="1678666616" sldId="26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6:03.811" v="212" actId="313"/>
        <pc:sldMkLst>
          <pc:docMk/>
          <pc:sldMk cId="1017896793" sldId="267"/>
        </pc:sldMkLst>
        <pc:spChg chg="mod">
          <ac:chgData name="David Stevens" userId="73fe415a-d21a-4898-bfab-0e75d37181d7" providerId="ADAL" clId="{E138E8EF-90F0-48CF-B1EF-49FD60B89CD8}" dt="2018-09-04T11:56:03.811" v="212" actId="313"/>
          <ac:spMkLst>
            <pc:docMk/>
            <pc:sldMk cId="1017896793" sldId="267"/>
            <ac:spMk id="8" creationId="{E833624C-FC88-48DA-AABC-70086F2E2941}"/>
          </ac:spMkLst>
        </pc:spChg>
      </pc:sldChg>
      <pc:sldChg chg="modSp">
        <pc:chgData name="David Stevens" userId="73fe415a-d21a-4898-bfab-0e75d37181d7" providerId="ADAL" clId="{E138E8EF-90F0-48CF-B1EF-49FD60B89CD8}" dt="2018-09-04T11:54:23.219" v="183" actId="313"/>
        <pc:sldMkLst>
          <pc:docMk/>
          <pc:sldMk cId="4048164899" sldId="270"/>
        </pc:sldMkLst>
        <pc:spChg chg="mod">
          <ac:chgData name="David Stevens" userId="73fe415a-d21a-4898-bfab-0e75d37181d7" providerId="ADAL" clId="{E138E8EF-90F0-48CF-B1EF-49FD60B89CD8}" dt="2018-09-04T11:54:11.977" v="178" actId="20577"/>
          <ac:spMkLst>
            <pc:docMk/>
            <pc:sldMk cId="4048164899" sldId="270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4T11:54:23.219" v="183" actId="313"/>
          <ac:spMkLst>
            <pc:docMk/>
            <pc:sldMk cId="4048164899" sldId="270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4:28.646" v="186" actId="313"/>
        <pc:sldMkLst>
          <pc:docMk/>
          <pc:sldMk cId="72694882" sldId="274"/>
        </pc:sldMkLst>
        <pc:spChg chg="mod">
          <ac:chgData name="David Stevens" userId="73fe415a-d21a-4898-bfab-0e75d37181d7" providerId="ADAL" clId="{E138E8EF-90F0-48CF-B1EF-49FD60B89CD8}" dt="2018-09-04T11:54:28.646" v="186" actId="313"/>
          <ac:spMkLst>
            <pc:docMk/>
            <pc:sldMk cId="72694882" sldId="274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2:17.932" v="116" actId="313"/>
        <pc:sldMkLst>
          <pc:docMk/>
          <pc:sldMk cId="863166440" sldId="275"/>
        </pc:sldMkLst>
        <pc:spChg chg="mod">
          <ac:chgData name="David Stevens" userId="73fe415a-d21a-4898-bfab-0e75d37181d7" providerId="ADAL" clId="{E138E8EF-90F0-48CF-B1EF-49FD60B89CD8}" dt="2018-09-04T11:52:11.882" v="113" actId="313"/>
          <ac:spMkLst>
            <pc:docMk/>
            <pc:sldMk cId="863166440" sldId="275"/>
            <ac:spMk id="3" creationId="{5B32E364-1F5E-4DB2-9C52-0E3E5909581B}"/>
          </ac:spMkLst>
        </pc:spChg>
        <pc:spChg chg="mod">
          <ac:chgData name="David Stevens" userId="73fe415a-d21a-4898-bfab-0e75d37181d7" providerId="ADAL" clId="{E138E8EF-90F0-48CF-B1EF-49FD60B89CD8}" dt="2018-09-04T11:52:17.932" v="116" actId="313"/>
          <ac:spMkLst>
            <pc:docMk/>
            <pc:sldMk cId="863166440" sldId="275"/>
            <ac:spMk id="4" creationId="{8DC5AE24-A28F-4DC5-BCE3-7F646105C620}"/>
          </ac:spMkLst>
        </pc:spChg>
      </pc:sldChg>
      <pc:sldChg chg="modSp">
        <pc:chgData name="David Stevens" userId="73fe415a-d21a-4898-bfab-0e75d37181d7" providerId="ADAL" clId="{E138E8EF-90F0-48CF-B1EF-49FD60B89CD8}" dt="2018-09-04T11:56:12.699" v="213" actId="313"/>
        <pc:sldMkLst>
          <pc:docMk/>
          <pc:sldMk cId="1437480120" sldId="278"/>
        </pc:sldMkLst>
        <pc:graphicFrameChg chg="modGraphic">
          <ac:chgData name="David Stevens" userId="73fe415a-d21a-4898-bfab-0e75d37181d7" providerId="ADAL" clId="{E138E8EF-90F0-48CF-B1EF-49FD60B89CD8}" dt="2018-09-04T11:56:12.699" v="213" actId="313"/>
          <ac:graphicFrameMkLst>
            <pc:docMk/>
            <pc:sldMk cId="1437480120" sldId="278"/>
            <ac:graphicFrameMk id="4" creationId="{3E32631D-A01D-49FC-9DBE-C5E192D9B682}"/>
          </ac:graphicFrameMkLst>
        </pc:graphicFrameChg>
      </pc:sldChg>
      <pc:sldChg chg="modSp">
        <pc:chgData name="David Stevens" userId="73fe415a-d21a-4898-bfab-0e75d37181d7" providerId="ADAL" clId="{E138E8EF-90F0-48CF-B1EF-49FD60B89CD8}" dt="2018-09-04T12:10:09.386" v="214" actId="20577"/>
        <pc:sldMkLst>
          <pc:docMk/>
          <pc:sldMk cId="882587968" sldId="280"/>
        </pc:sldMkLst>
        <pc:spChg chg="mod">
          <ac:chgData name="David Stevens" userId="73fe415a-d21a-4898-bfab-0e75d37181d7" providerId="ADAL" clId="{E138E8EF-90F0-48CF-B1EF-49FD60B89CD8}" dt="2018-09-04T12:10:09.386" v="214" actId="20577"/>
          <ac:spMkLst>
            <pc:docMk/>
            <pc:sldMk cId="882587968" sldId="280"/>
            <ac:spMk id="4" creationId="{99687AF2-4CEA-4A3C-9219-C8246EC027A4}"/>
          </ac:spMkLst>
        </pc:spChg>
      </pc:sldChg>
      <pc:sldChg chg="modSp">
        <pc:chgData name="David Stevens" userId="73fe415a-d21a-4898-bfab-0e75d37181d7" providerId="ADAL" clId="{E138E8EF-90F0-48CF-B1EF-49FD60B89CD8}" dt="2018-09-04T11:55:36.260" v="195" actId="313"/>
        <pc:sldMkLst>
          <pc:docMk/>
          <pc:sldMk cId="2253935574" sldId="281"/>
        </pc:sldMkLst>
        <pc:spChg chg="mod">
          <ac:chgData name="David Stevens" userId="73fe415a-d21a-4898-bfab-0e75d37181d7" providerId="ADAL" clId="{E138E8EF-90F0-48CF-B1EF-49FD60B89CD8}" dt="2018-09-04T11:55:36.260" v="195" actId="313"/>
          <ac:spMkLst>
            <pc:docMk/>
            <pc:sldMk cId="2253935574" sldId="281"/>
            <ac:spMk id="9" creationId="{673F6328-8A04-46DE-B2BD-0F272B82F875}"/>
          </ac:spMkLst>
        </pc:spChg>
      </pc:sldChg>
      <pc:sldChg chg="addSp delSp modSp">
        <pc:chgData name="David Stevens" userId="73fe415a-d21a-4898-bfab-0e75d37181d7" providerId="ADAL" clId="{E138E8EF-90F0-48CF-B1EF-49FD60B89CD8}" dt="2018-09-04T12:12:04.273" v="218" actId="18653"/>
        <pc:sldMkLst>
          <pc:docMk/>
          <pc:sldMk cId="514380495" sldId="282"/>
        </pc:sldMkLst>
        <pc:spChg chg="mod">
          <ac:chgData name="David Stevens" userId="73fe415a-d21a-4898-bfab-0e75d37181d7" providerId="ADAL" clId="{E138E8EF-90F0-48CF-B1EF-49FD60B89CD8}" dt="2018-09-04T12:10:46.033" v="216" actId="20577"/>
          <ac:spMkLst>
            <pc:docMk/>
            <pc:sldMk cId="514380495" sldId="282"/>
            <ac:spMk id="3" creationId="{706B3211-534E-4DFA-A51B-5B7B55F7F13E}"/>
          </ac:spMkLst>
        </pc:spChg>
        <pc:spChg chg="mod">
          <ac:chgData name="David Stevens" userId="73fe415a-d21a-4898-bfab-0e75d37181d7" providerId="ADAL" clId="{E138E8EF-90F0-48CF-B1EF-49FD60B89CD8}" dt="2018-09-04T11:54:36.347" v="190" actId="313"/>
          <ac:spMkLst>
            <pc:docMk/>
            <pc:sldMk cId="514380495" sldId="282"/>
            <ac:spMk id="4" creationId="{4AC20CE3-5169-4A32-BC03-6B08430FB093}"/>
          </ac:spMkLst>
        </pc:spChg>
        <pc:spChg chg="del">
          <ac:chgData name="David Stevens" userId="73fe415a-d21a-4898-bfab-0e75d37181d7" providerId="ADAL" clId="{E138E8EF-90F0-48CF-B1EF-49FD60B89CD8}" dt="2018-09-04T12:11:55.652" v="217"/>
          <ac:spMkLst>
            <pc:docMk/>
            <pc:sldMk cId="514380495" sldId="282"/>
            <ac:spMk id="9" creationId="{224FBCC2-1BD3-489A-ACD1-0DE572887DCB}"/>
          </ac:spMkLst>
        </pc:sp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2" creationId="{94909D14-F570-497A-9747-CC1BA4BD4F37}"/>
          </ac:picMkLst>
        </pc:picChg>
        <pc:picChg chg="add mod">
          <ac:chgData name="David Stevens" userId="73fe415a-d21a-4898-bfab-0e75d37181d7" providerId="ADAL" clId="{E138E8EF-90F0-48CF-B1EF-49FD60B89CD8}" dt="2018-09-04T12:12:04.273" v="218" actId="18653"/>
          <ac:picMkLst>
            <pc:docMk/>
            <pc:sldMk cId="514380495" sldId="282"/>
            <ac:picMk id="6" creationId="{FFADC54E-5EF7-4433-8ED4-683D88BED9FC}"/>
          </ac:picMkLst>
        </pc:pic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10" creationId="{53DF78FE-0887-4698-8B4D-1D83E0CFFE43}"/>
          </ac:picMkLst>
        </pc:pic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11" creationId="{BBB4BE27-D112-4710-BCF9-81AE0026B821}"/>
          </ac:picMkLst>
        </pc:picChg>
      </pc:sldChg>
      <pc:sldChg chg="modSp">
        <pc:chgData name="David Stevens" userId="73fe415a-d21a-4898-bfab-0e75d37181d7" providerId="ADAL" clId="{E138E8EF-90F0-48CF-B1EF-49FD60B89CD8}" dt="2018-09-04T11:55:52.628" v="204" actId="313"/>
        <pc:sldMkLst>
          <pc:docMk/>
          <pc:sldMk cId="2616250869" sldId="285"/>
        </pc:sldMkLst>
        <pc:spChg chg="mod">
          <ac:chgData name="David Stevens" userId="73fe415a-d21a-4898-bfab-0e75d37181d7" providerId="ADAL" clId="{E138E8EF-90F0-48CF-B1EF-49FD60B89CD8}" dt="2018-09-04T11:55:42.586" v="202" actId="20577"/>
          <ac:spMkLst>
            <pc:docMk/>
            <pc:sldMk cId="2616250869" sldId="285"/>
            <ac:spMk id="15" creationId="{1AB6D2C5-FE26-4778-A38A-44B1A86FC840}"/>
          </ac:spMkLst>
        </pc:spChg>
        <pc:spChg chg="mod">
          <ac:chgData name="David Stevens" userId="73fe415a-d21a-4898-bfab-0e75d37181d7" providerId="ADAL" clId="{E138E8EF-90F0-48CF-B1EF-49FD60B89CD8}" dt="2018-09-04T11:55:49.771" v="203" actId="313"/>
          <ac:spMkLst>
            <pc:docMk/>
            <pc:sldMk cId="2616250869" sldId="285"/>
            <ac:spMk id="18" creationId="{DBE650CC-2B13-4EAD-BC17-1D901B72940A}"/>
          </ac:spMkLst>
        </pc:spChg>
        <pc:spChg chg="mod">
          <ac:chgData name="David Stevens" userId="73fe415a-d21a-4898-bfab-0e75d37181d7" providerId="ADAL" clId="{E138E8EF-90F0-48CF-B1EF-49FD60B89CD8}" dt="2018-09-04T11:55:52.628" v="204" actId="313"/>
          <ac:spMkLst>
            <pc:docMk/>
            <pc:sldMk cId="2616250869" sldId="285"/>
            <ac:spMk id="21" creationId="{01B65032-5014-4EC3-A90F-CDE274BD5EE9}"/>
          </ac:spMkLst>
        </pc:spChg>
      </pc:sldChg>
      <pc:sldChg chg="modSp">
        <pc:chgData name="David Stevens" userId="73fe415a-d21a-4898-bfab-0e75d37181d7" providerId="ADAL" clId="{E138E8EF-90F0-48CF-B1EF-49FD60B89CD8}" dt="2018-09-04T11:53:57.217" v="171" actId="20577"/>
        <pc:sldMkLst>
          <pc:docMk/>
          <pc:sldMk cId="2563924242" sldId="287"/>
        </pc:sldMkLst>
        <pc:spChg chg="mod">
          <ac:chgData name="David Stevens" userId="73fe415a-d21a-4898-bfab-0e75d37181d7" providerId="ADAL" clId="{E138E8EF-90F0-48CF-B1EF-49FD60B89CD8}" dt="2018-09-04T11:53:57.217" v="171" actId="20577"/>
          <ac:spMkLst>
            <pc:docMk/>
            <pc:sldMk cId="2563924242" sldId="287"/>
            <ac:spMk id="2057" creationId="{18B520F8-8F87-406A-8256-DA8232DBEDA6}"/>
          </ac:spMkLst>
        </pc:spChg>
      </pc:sldChg>
      <pc:sldChg chg="modSp">
        <pc:chgData name="David Stevens" userId="73fe415a-d21a-4898-bfab-0e75d37181d7" providerId="ADAL" clId="{E138E8EF-90F0-48CF-B1EF-49FD60B89CD8}" dt="2018-09-04T11:52:09.508" v="112" actId="313"/>
        <pc:sldMkLst>
          <pc:docMk/>
          <pc:sldMk cId="570073005" sldId="288"/>
        </pc:sldMkLst>
        <pc:graphicFrameChg chg="mod">
          <ac:chgData name="David Stevens" userId="73fe415a-d21a-4898-bfab-0e75d37181d7" providerId="ADAL" clId="{E138E8EF-90F0-48CF-B1EF-49FD60B89CD8}" dt="2018-09-04T11:52:09.508" v="112" actId="313"/>
          <ac:graphicFrameMkLst>
            <pc:docMk/>
            <pc:sldMk cId="570073005" sldId="288"/>
            <ac:graphicFrameMk id="3" creationId="{EA671A54-8F50-43DB-A147-A02C3E3ADAF9}"/>
          </ac:graphicFrameMkLst>
        </pc:graphicFrameChg>
      </pc:sldChg>
      <pc:sldChg chg="modSp">
        <pc:chgData name="David Stevens" userId="73fe415a-d21a-4898-bfab-0e75d37181d7" providerId="ADAL" clId="{E138E8EF-90F0-48CF-B1EF-49FD60B89CD8}" dt="2018-09-04T11:53:15.862" v="140" actId="27636"/>
        <pc:sldMkLst>
          <pc:docMk/>
          <pc:sldMk cId="3131130070" sldId="289"/>
        </pc:sldMkLst>
        <pc:spChg chg="mod">
          <ac:chgData name="David Stevens" userId="73fe415a-d21a-4898-bfab-0e75d37181d7" providerId="ADAL" clId="{E138E8EF-90F0-48CF-B1EF-49FD60B89CD8}" dt="2018-09-04T11:53:15.862" v="140" actId="27636"/>
          <ac:spMkLst>
            <pc:docMk/>
            <pc:sldMk cId="3131130070" sldId="289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2:24.971" v="123" actId="313"/>
          <ac:spMkLst>
            <pc:docMk/>
            <pc:sldMk cId="3131130070" sldId="289"/>
            <ac:spMk id="4" creationId="{37DED679-1F56-4ACD-A310-F61BD1138F1D}"/>
          </ac:spMkLst>
        </pc:spChg>
      </pc:sldChg>
    </pc:docChg>
  </pc:docChgLst>
  <pc:docChgLst>
    <pc:chgData name="Stevens, David" userId="ac0626e3-72c9-46ef-be9c-68c7f11863b4" providerId="ADAL" clId="{A8835299-E824-423D-8CE8-8CAC37AE319F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9C088-C19E-4851-A7E8-1775633E675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B2635-2E15-43D2-A192-812E24B1CA95}">
      <dgm:prSet phldrT="[Text]"/>
      <dgm:spPr/>
      <dgm:t>
        <a:bodyPr/>
        <a:lstStyle/>
        <a:p>
          <a:r>
            <a:rPr lang="en-US" dirty="0"/>
            <a:t>Understand Client and Industry direction</a:t>
          </a:r>
        </a:p>
      </dgm:t>
    </dgm:pt>
    <dgm:pt modelId="{D6ADDDB5-C908-4102-9AA0-F3B5895E47ED}" type="parTrans" cxnId="{F4CCF454-303E-4B6F-AB41-95D3F023D5AC}">
      <dgm:prSet/>
      <dgm:spPr/>
      <dgm:t>
        <a:bodyPr/>
        <a:lstStyle/>
        <a:p>
          <a:endParaRPr lang="en-US"/>
        </a:p>
      </dgm:t>
    </dgm:pt>
    <dgm:pt modelId="{974CCDCB-759B-4BA8-A4AF-77B91214E79F}" type="sibTrans" cxnId="{F4CCF454-303E-4B6F-AB41-95D3F023D5AC}">
      <dgm:prSet/>
      <dgm:spPr/>
      <dgm:t>
        <a:bodyPr/>
        <a:lstStyle/>
        <a:p>
          <a:endParaRPr lang="en-US"/>
        </a:p>
      </dgm:t>
    </dgm:pt>
    <dgm:pt modelId="{D63012A8-A17D-4FD9-8992-3DBEB5463CF8}">
      <dgm:prSet phldrT="[Text]"/>
      <dgm:spPr/>
      <dgm:t>
        <a:bodyPr/>
        <a:lstStyle/>
        <a:p>
          <a:r>
            <a:rPr lang="en-US" dirty="0"/>
            <a:t>Create the initial roadmap</a:t>
          </a:r>
        </a:p>
      </dgm:t>
    </dgm:pt>
    <dgm:pt modelId="{F8F5B981-40B9-447A-82CA-38251DDEE103}" type="parTrans" cxnId="{54305A29-4ADA-4495-930B-3F2B517DF52C}">
      <dgm:prSet/>
      <dgm:spPr/>
      <dgm:t>
        <a:bodyPr/>
        <a:lstStyle/>
        <a:p>
          <a:endParaRPr lang="en-US"/>
        </a:p>
      </dgm:t>
    </dgm:pt>
    <dgm:pt modelId="{48D9C329-1A0A-44FD-9961-6C3EDB82075A}" type="sibTrans" cxnId="{54305A29-4ADA-4495-930B-3F2B517DF52C}">
      <dgm:prSet/>
      <dgm:spPr/>
      <dgm:t>
        <a:bodyPr/>
        <a:lstStyle/>
        <a:p>
          <a:endParaRPr lang="en-US"/>
        </a:p>
      </dgm:t>
    </dgm:pt>
    <dgm:pt modelId="{D67DFFF9-8D0B-485A-A821-3B73E296A5AE}">
      <dgm:prSet phldrT="[Text]"/>
      <dgm:spPr/>
      <dgm:t>
        <a:bodyPr/>
        <a:lstStyle/>
        <a:p>
          <a:r>
            <a:rPr lang="en-US" dirty="0"/>
            <a:t>Refine/discuss roadmap with account team and client</a:t>
          </a:r>
        </a:p>
      </dgm:t>
    </dgm:pt>
    <dgm:pt modelId="{19F07617-0C03-4189-A5C0-5EB94CEB7B50}" type="parTrans" cxnId="{D5B6A6D1-6C76-4E69-A82D-5657A5707B12}">
      <dgm:prSet/>
      <dgm:spPr/>
      <dgm:t>
        <a:bodyPr/>
        <a:lstStyle/>
        <a:p>
          <a:endParaRPr lang="en-US"/>
        </a:p>
      </dgm:t>
    </dgm:pt>
    <dgm:pt modelId="{6AF4D32E-26E8-4402-95D1-7029324B8BE7}" type="sibTrans" cxnId="{D5B6A6D1-6C76-4E69-A82D-5657A5707B12}">
      <dgm:prSet/>
      <dgm:spPr/>
      <dgm:t>
        <a:bodyPr/>
        <a:lstStyle/>
        <a:p>
          <a:endParaRPr lang="en-US"/>
        </a:p>
      </dgm:t>
    </dgm:pt>
    <dgm:pt modelId="{94E541CE-6805-41ED-B33A-5B07BF943E2C}">
      <dgm:prSet phldrT="[Text]"/>
      <dgm:spPr/>
      <dgm:t>
        <a:bodyPr/>
        <a:lstStyle/>
        <a:p>
          <a:r>
            <a:rPr lang="en-US" dirty="0"/>
            <a:t>BVF</a:t>
          </a:r>
        </a:p>
      </dgm:t>
    </dgm:pt>
    <dgm:pt modelId="{9052F7E2-2C86-48B9-92D2-E921CE584200}" type="parTrans" cxnId="{DA43DA5A-87F4-4781-82BE-4B2C659DB986}">
      <dgm:prSet/>
      <dgm:spPr/>
      <dgm:t>
        <a:bodyPr/>
        <a:lstStyle/>
        <a:p>
          <a:endParaRPr lang="en-US"/>
        </a:p>
      </dgm:t>
    </dgm:pt>
    <dgm:pt modelId="{BEC895E2-5A7D-4086-B41E-DE1879B87354}" type="sibTrans" cxnId="{DA43DA5A-87F4-4781-82BE-4B2C659DB986}">
      <dgm:prSet/>
      <dgm:spPr/>
      <dgm:t>
        <a:bodyPr/>
        <a:lstStyle/>
        <a:p>
          <a:endParaRPr lang="en-US"/>
        </a:p>
      </dgm:t>
    </dgm:pt>
    <dgm:pt modelId="{C9BCA925-E61E-47F1-A0FC-96955A620DB0}">
      <dgm:prSet phldrT="[Text]"/>
      <dgm:spPr/>
      <dgm:t>
        <a:bodyPr/>
        <a:lstStyle/>
        <a:p>
          <a:r>
            <a:rPr lang="en-US" dirty="0"/>
            <a:t>Business and Technology Trends</a:t>
          </a:r>
        </a:p>
      </dgm:t>
    </dgm:pt>
    <dgm:pt modelId="{4B5DFA6A-2160-4856-B4CA-439BAE62A783}" type="parTrans" cxnId="{281A6EE0-45A2-4F61-8AF9-B12AB35DE900}">
      <dgm:prSet/>
      <dgm:spPr/>
      <dgm:t>
        <a:bodyPr/>
        <a:lstStyle/>
        <a:p>
          <a:endParaRPr lang="en-US"/>
        </a:p>
      </dgm:t>
    </dgm:pt>
    <dgm:pt modelId="{5143E354-445C-49BF-A32B-51412FAB4EE3}" type="sibTrans" cxnId="{281A6EE0-45A2-4F61-8AF9-B12AB35DE900}">
      <dgm:prSet/>
      <dgm:spPr/>
      <dgm:t>
        <a:bodyPr/>
        <a:lstStyle/>
        <a:p>
          <a:endParaRPr lang="en-US"/>
        </a:p>
      </dgm:t>
    </dgm:pt>
    <dgm:pt modelId="{E56F430F-63C8-470A-BF61-77FFAFE3FADB}">
      <dgm:prSet phldrT="[Text]"/>
      <dgm:spPr/>
      <dgm:t>
        <a:bodyPr/>
        <a:lstStyle/>
        <a:p>
          <a:r>
            <a:rPr lang="en-US" dirty="0"/>
            <a:t>Client Value Chains</a:t>
          </a:r>
        </a:p>
      </dgm:t>
    </dgm:pt>
    <dgm:pt modelId="{0CDF2A36-67DD-4CF2-8CCF-D10B7B04FA64}" type="parTrans" cxnId="{F010BD25-67CC-4A4D-A678-6615BEC4202D}">
      <dgm:prSet/>
      <dgm:spPr/>
      <dgm:t>
        <a:bodyPr/>
        <a:lstStyle/>
        <a:p>
          <a:endParaRPr lang="en-US"/>
        </a:p>
      </dgm:t>
    </dgm:pt>
    <dgm:pt modelId="{8A0640AB-649A-4B7F-B7E5-1D349EF909DC}" type="sibTrans" cxnId="{F010BD25-67CC-4A4D-A678-6615BEC4202D}">
      <dgm:prSet/>
      <dgm:spPr/>
      <dgm:t>
        <a:bodyPr/>
        <a:lstStyle/>
        <a:p>
          <a:endParaRPr lang="en-US"/>
        </a:p>
      </dgm:t>
    </dgm:pt>
    <dgm:pt modelId="{CFB70D51-C785-49A0-9378-76598E26E996}">
      <dgm:prSet phldrT="[Text]"/>
      <dgm:spPr/>
      <dgm:t>
        <a:bodyPr/>
        <a:lstStyle/>
        <a:p>
          <a:r>
            <a:rPr lang="en-US" dirty="0"/>
            <a:t>Stakeholders</a:t>
          </a:r>
        </a:p>
      </dgm:t>
    </dgm:pt>
    <dgm:pt modelId="{66A8E0C9-F1CB-4AFB-8CDF-B23F47571FBB}" type="parTrans" cxnId="{10337889-5AF8-41B1-A72B-17F04BFAB8B8}">
      <dgm:prSet/>
      <dgm:spPr/>
      <dgm:t>
        <a:bodyPr/>
        <a:lstStyle/>
        <a:p>
          <a:endParaRPr lang="en-US"/>
        </a:p>
      </dgm:t>
    </dgm:pt>
    <dgm:pt modelId="{19332B09-4CF9-4972-A8C9-E755B18340EC}" type="sibTrans" cxnId="{10337889-5AF8-41B1-A72B-17F04BFAB8B8}">
      <dgm:prSet/>
      <dgm:spPr/>
      <dgm:t>
        <a:bodyPr/>
        <a:lstStyle/>
        <a:p>
          <a:endParaRPr lang="en-US"/>
        </a:p>
      </dgm:t>
    </dgm:pt>
    <dgm:pt modelId="{E760D35A-9E8F-443F-8F3C-748DD4389B1D}">
      <dgm:prSet phldrT="[Text]"/>
      <dgm:spPr/>
      <dgm:t>
        <a:bodyPr/>
        <a:lstStyle/>
        <a:p>
          <a:r>
            <a:rPr lang="en-US" dirty="0"/>
            <a:t>Key trends</a:t>
          </a:r>
        </a:p>
      </dgm:t>
    </dgm:pt>
    <dgm:pt modelId="{9DDC5290-0EE8-4691-A0A5-F53FE45948E1}" type="parTrans" cxnId="{DFD6AF09-5001-4532-927C-F335071BF85B}">
      <dgm:prSet/>
      <dgm:spPr/>
      <dgm:t>
        <a:bodyPr/>
        <a:lstStyle/>
        <a:p>
          <a:endParaRPr lang="en-US"/>
        </a:p>
      </dgm:t>
    </dgm:pt>
    <dgm:pt modelId="{2E1E1755-7A73-4ABB-9802-AB74ED282A95}" type="sibTrans" cxnId="{DFD6AF09-5001-4532-927C-F335071BF85B}">
      <dgm:prSet/>
      <dgm:spPr/>
      <dgm:t>
        <a:bodyPr/>
        <a:lstStyle/>
        <a:p>
          <a:endParaRPr lang="en-US"/>
        </a:p>
      </dgm:t>
    </dgm:pt>
    <dgm:pt modelId="{764F810A-5D82-43E7-AAA8-35325FAFBA0E}">
      <dgm:prSet phldrT="[Text]"/>
      <dgm:spPr/>
      <dgm:t>
        <a:bodyPr/>
        <a:lstStyle/>
        <a:p>
          <a:r>
            <a:rPr lang="en-US" dirty="0"/>
            <a:t>Innovation levels</a:t>
          </a:r>
        </a:p>
      </dgm:t>
    </dgm:pt>
    <dgm:pt modelId="{C74C31EB-78DA-4890-A353-793223273552}" type="parTrans" cxnId="{C94400A7-59DD-4ADE-966F-8657B6612830}">
      <dgm:prSet/>
      <dgm:spPr/>
      <dgm:t>
        <a:bodyPr/>
        <a:lstStyle/>
        <a:p>
          <a:endParaRPr lang="en-US"/>
        </a:p>
      </dgm:t>
    </dgm:pt>
    <dgm:pt modelId="{294A3379-25E7-469D-8D1A-D0A8D5A75B6B}" type="sibTrans" cxnId="{C94400A7-59DD-4ADE-966F-8657B6612830}">
      <dgm:prSet/>
      <dgm:spPr/>
      <dgm:t>
        <a:bodyPr/>
        <a:lstStyle/>
        <a:p>
          <a:endParaRPr lang="en-US"/>
        </a:p>
      </dgm:t>
    </dgm:pt>
    <dgm:pt modelId="{70F13F4D-EE11-4C93-9ED3-C4B17F5CD929}">
      <dgm:prSet phldrT="[Text]"/>
      <dgm:spPr/>
      <dgm:t>
        <a:bodyPr/>
        <a:lstStyle/>
        <a:p>
          <a:r>
            <a:rPr lang="en-US" dirty="0"/>
            <a:t>Focus areas</a:t>
          </a:r>
        </a:p>
      </dgm:t>
    </dgm:pt>
    <dgm:pt modelId="{F412D239-953D-425E-BE50-31663FB8DA60}" type="parTrans" cxnId="{EA32BE01-50EE-426C-B526-4AD389344838}">
      <dgm:prSet/>
      <dgm:spPr/>
      <dgm:t>
        <a:bodyPr/>
        <a:lstStyle/>
        <a:p>
          <a:endParaRPr lang="en-US"/>
        </a:p>
      </dgm:t>
    </dgm:pt>
    <dgm:pt modelId="{B159E3EE-692C-418B-AFED-83A089034210}" type="sibTrans" cxnId="{EA32BE01-50EE-426C-B526-4AD389344838}">
      <dgm:prSet/>
      <dgm:spPr/>
      <dgm:t>
        <a:bodyPr/>
        <a:lstStyle/>
        <a:p>
          <a:endParaRPr lang="en-US"/>
        </a:p>
      </dgm:t>
    </dgm:pt>
    <dgm:pt modelId="{306DC2B4-1C48-44D6-A030-9FA319A8A642}">
      <dgm:prSet phldrT="[Text]"/>
      <dgm:spPr/>
      <dgm:t>
        <a:bodyPr/>
        <a:lstStyle/>
        <a:p>
          <a:r>
            <a:rPr lang="en-US" dirty="0"/>
            <a:t>Outline account plan</a:t>
          </a:r>
        </a:p>
      </dgm:t>
    </dgm:pt>
    <dgm:pt modelId="{6AC41707-3A50-4295-BD9C-1C9D68371875}" type="parTrans" cxnId="{9C79EC06-C5C7-4019-845C-84D2DABF6E32}">
      <dgm:prSet/>
      <dgm:spPr/>
      <dgm:t>
        <a:bodyPr/>
        <a:lstStyle/>
        <a:p>
          <a:endParaRPr lang="en-US"/>
        </a:p>
      </dgm:t>
    </dgm:pt>
    <dgm:pt modelId="{ACAAF7D3-36BC-4E34-A9FE-9F019B4C7C7A}" type="sibTrans" cxnId="{9C79EC06-C5C7-4019-845C-84D2DABF6E32}">
      <dgm:prSet/>
      <dgm:spPr/>
      <dgm:t>
        <a:bodyPr/>
        <a:lstStyle/>
        <a:p>
          <a:endParaRPr lang="en-US"/>
        </a:p>
      </dgm:t>
    </dgm:pt>
    <dgm:pt modelId="{17960D65-C4E4-4118-B7D7-B3BC473C8F5D}">
      <dgm:prSet phldrT="[Text]"/>
      <dgm:spPr/>
      <dgm:t>
        <a:bodyPr/>
        <a:lstStyle/>
        <a:p>
          <a:r>
            <a:rPr lang="en-US" dirty="0"/>
            <a:t>Strategic initiatives</a:t>
          </a:r>
        </a:p>
      </dgm:t>
    </dgm:pt>
    <dgm:pt modelId="{A8CE83FD-13FC-4B3F-962E-9DAF412D801C}" type="parTrans" cxnId="{D14CEEED-AE22-4965-93E9-A6D3FBBC0E82}">
      <dgm:prSet/>
      <dgm:spPr/>
      <dgm:t>
        <a:bodyPr/>
        <a:lstStyle/>
        <a:p>
          <a:endParaRPr lang="en-US"/>
        </a:p>
      </dgm:t>
    </dgm:pt>
    <dgm:pt modelId="{2F0E1BC8-9C35-4016-805C-BDF09F81D56E}" type="sibTrans" cxnId="{D14CEEED-AE22-4965-93E9-A6D3FBBC0E82}">
      <dgm:prSet/>
      <dgm:spPr/>
      <dgm:t>
        <a:bodyPr/>
        <a:lstStyle/>
        <a:p>
          <a:endParaRPr lang="en-US"/>
        </a:p>
      </dgm:t>
    </dgm:pt>
    <dgm:pt modelId="{AB7F024E-4F87-4AEF-80AC-45CD8FF7CC3D}" type="pres">
      <dgm:prSet presAssocID="{A369C088-C19E-4851-A7E8-1775633E6750}" presName="linearFlow" presStyleCnt="0">
        <dgm:presLayoutVars>
          <dgm:dir/>
          <dgm:animLvl val="lvl"/>
          <dgm:resizeHandles val="exact"/>
        </dgm:presLayoutVars>
      </dgm:prSet>
      <dgm:spPr/>
    </dgm:pt>
    <dgm:pt modelId="{A0A0A244-DE37-4598-BFDC-B71C26AA6535}" type="pres">
      <dgm:prSet presAssocID="{658B2635-2E15-43D2-A192-812E24B1CA95}" presName="composite" presStyleCnt="0"/>
      <dgm:spPr/>
    </dgm:pt>
    <dgm:pt modelId="{23035A99-978F-4E4D-AD0B-1C94044A0D56}" type="pres">
      <dgm:prSet presAssocID="{658B2635-2E15-43D2-A192-812E24B1CA9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E06436C-8EA1-4FBA-BE3B-F70D0848DC58}" type="pres">
      <dgm:prSet presAssocID="{658B2635-2E15-43D2-A192-812E24B1CA95}" presName="parSh" presStyleLbl="node1" presStyleIdx="0" presStyleCnt="4"/>
      <dgm:spPr/>
    </dgm:pt>
    <dgm:pt modelId="{48DA25DB-8440-48B6-B171-4B034F0F4D98}" type="pres">
      <dgm:prSet presAssocID="{658B2635-2E15-43D2-A192-812E24B1CA95}" presName="desTx" presStyleLbl="fgAcc1" presStyleIdx="0" presStyleCnt="4">
        <dgm:presLayoutVars>
          <dgm:bulletEnabled val="1"/>
        </dgm:presLayoutVars>
      </dgm:prSet>
      <dgm:spPr/>
    </dgm:pt>
    <dgm:pt modelId="{E04060D2-C77B-4C84-9638-F824F130A08A}" type="pres">
      <dgm:prSet presAssocID="{974CCDCB-759B-4BA8-A4AF-77B91214E79F}" presName="sibTrans" presStyleLbl="sibTrans2D1" presStyleIdx="0" presStyleCnt="3"/>
      <dgm:spPr/>
    </dgm:pt>
    <dgm:pt modelId="{A703C5B1-5E7B-45A5-A8A9-B45C110349DA}" type="pres">
      <dgm:prSet presAssocID="{974CCDCB-759B-4BA8-A4AF-77B91214E79F}" presName="connTx" presStyleLbl="sibTrans2D1" presStyleIdx="0" presStyleCnt="3"/>
      <dgm:spPr/>
    </dgm:pt>
    <dgm:pt modelId="{C97666F0-DAD4-42AA-AC83-A69A525E06F6}" type="pres">
      <dgm:prSet presAssocID="{D63012A8-A17D-4FD9-8992-3DBEB5463CF8}" presName="composite" presStyleCnt="0"/>
      <dgm:spPr/>
    </dgm:pt>
    <dgm:pt modelId="{85ADF7F4-D605-4321-956C-1194FA61DDEB}" type="pres">
      <dgm:prSet presAssocID="{D63012A8-A17D-4FD9-8992-3DBEB5463CF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80F10D-26E2-478A-A9ED-0BB0A6309342}" type="pres">
      <dgm:prSet presAssocID="{D63012A8-A17D-4FD9-8992-3DBEB5463CF8}" presName="parSh" presStyleLbl="node1" presStyleIdx="1" presStyleCnt="4"/>
      <dgm:spPr/>
    </dgm:pt>
    <dgm:pt modelId="{88D27FC4-52C4-42FC-9660-EC5EA89ED9F7}" type="pres">
      <dgm:prSet presAssocID="{D63012A8-A17D-4FD9-8992-3DBEB5463CF8}" presName="desTx" presStyleLbl="fgAcc1" presStyleIdx="1" presStyleCnt="4">
        <dgm:presLayoutVars>
          <dgm:bulletEnabled val="1"/>
        </dgm:presLayoutVars>
      </dgm:prSet>
      <dgm:spPr/>
    </dgm:pt>
    <dgm:pt modelId="{3A56C624-D5D1-44BD-B5FF-DF32AFA18D66}" type="pres">
      <dgm:prSet presAssocID="{48D9C329-1A0A-44FD-9961-6C3EDB82075A}" presName="sibTrans" presStyleLbl="sibTrans2D1" presStyleIdx="1" presStyleCnt="3"/>
      <dgm:spPr/>
    </dgm:pt>
    <dgm:pt modelId="{10A41AEF-40FF-4363-B78D-8688EB278952}" type="pres">
      <dgm:prSet presAssocID="{48D9C329-1A0A-44FD-9961-6C3EDB82075A}" presName="connTx" presStyleLbl="sibTrans2D1" presStyleIdx="1" presStyleCnt="3"/>
      <dgm:spPr/>
    </dgm:pt>
    <dgm:pt modelId="{52940F98-185B-48F1-81EF-3C449B3231DE}" type="pres">
      <dgm:prSet presAssocID="{D67DFFF9-8D0B-485A-A821-3B73E296A5AE}" presName="composite" presStyleCnt="0"/>
      <dgm:spPr/>
    </dgm:pt>
    <dgm:pt modelId="{3974CFF4-AB4E-4338-AB6D-87F2FCACCDD8}" type="pres">
      <dgm:prSet presAssocID="{D67DFFF9-8D0B-485A-A821-3B73E296A5AE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063D03-034A-4571-B88F-F87BEF41E14C}" type="pres">
      <dgm:prSet presAssocID="{D67DFFF9-8D0B-485A-A821-3B73E296A5AE}" presName="parSh" presStyleLbl="node1" presStyleIdx="2" presStyleCnt="4"/>
      <dgm:spPr/>
    </dgm:pt>
    <dgm:pt modelId="{4E3D968B-8E44-484D-9072-AEC00D3DD2FF}" type="pres">
      <dgm:prSet presAssocID="{D67DFFF9-8D0B-485A-A821-3B73E296A5AE}" presName="desTx" presStyleLbl="fgAcc1" presStyleIdx="2" presStyleCnt="4">
        <dgm:presLayoutVars>
          <dgm:bulletEnabled val="1"/>
        </dgm:presLayoutVars>
      </dgm:prSet>
      <dgm:spPr/>
    </dgm:pt>
    <dgm:pt modelId="{E2F719B6-DB88-489F-ADBF-ADDCFBBA0749}" type="pres">
      <dgm:prSet presAssocID="{6AF4D32E-26E8-4402-95D1-7029324B8BE7}" presName="sibTrans" presStyleLbl="sibTrans2D1" presStyleIdx="2" presStyleCnt="3"/>
      <dgm:spPr/>
    </dgm:pt>
    <dgm:pt modelId="{CFE3FC87-CA76-4D29-8CD9-7C67225B1984}" type="pres">
      <dgm:prSet presAssocID="{6AF4D32E-26E8-4402-95D1-7029324B8BE7}" presName="connTx" presStyleLbl="sibTrans2D1" presStyleIdx="2" presStyleCnt="3"/>
      <dgm:spPr/>
    </dgm:pt>
    <dgm:pt modelId="{346BC1F5-AB04-4FFB-9717-E5B4897606D3}" type="pres">
      <dgm:prSet presAssocID="{306DC2B4-1C48-44D6-A030-9FA319A8A642}" presName="composite" presStyleCnt="0"/>
      <dgm:spPr/>
    </dgm:pt>
    <dgm:pt modelId="{534DAA67-F679-4507-AB6F-C96650B6BFD3}" type="pres">
      <dgm:prSet presAssocID="{306DC2B4-1C48-44D6-A030-9FA319A8A642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728DD8E-401D-47F1-9A7B-84C83E5F435B}" type="pres">
      <dgm:prSet presAssocID="{306DC2B4-1C48-44D6-A030-9FA319A8A642}" presName="parSh" presStyleLbl="node1" presStyleIdx="3" presStyleCnt="4"/>
      <dgm:spPr/>
    </dgm:pt>
    <dgm:pt modelId="{0C39D408-C9A9-40CF-8B4A-6E917B1E6113}" type="pres">
      <dgm:prSet presAssocID="{306DC2B4-1C48-44D6-A030-9FA319A8A642}" presName="desTx" presStyleLbl="fgAcc1" presStyleIdx="3" presStyleCnt="4">
        <dgm:presLayoutVars>
          <dgm:bulletEnabled val="1"/>
        </dgm:presLayoutVars>
      </dgm:prSet>
      <dgm:spPr/>
    </dgm:pt>
  </dgm:ptLst>
  <dgm:cxnLst>
    <dgm:cxn modelId="{EA32BE01-50EE-426C-B526-4AD389344838}" srcId="{D67DFFF9-8D0B-485A-A821-3B73E296A5AE}" destId="{70F13F4D-EE11-4C93-9ED3-C4B17F5CD929}" srcOrd="1" destOrd="0" parTransId="{F412D239-953D-425E-BE50-31663FB8DA60}" sibTransId="{B159E3EE-692C-418B-AFED-83A089034210}"/>
    <dgm:cxn modelId="{9C79EC06-C5C7-4019-845C-84D2DABF6E32}" srcId="{A369C088-C19E-4851-A7E8-1775633E6750}" destId="{306DC2B4-1C48-44D6-A030-9FA319A8A642}" srcOrd="3" destOrd="0" parTransId="{6AC41707-3A50-4295-BD9C-1C9D68371875}" sibTransId="{ACAAF7D3-36BC-4E34-A9FE-9F019B4C7C7A}"/>
    <dgm:cxn modelId="{DFD6AF09-5001-4532-927C-F335071BF85B}" srcId="{D63012A8-A17D-4FD9-8992-3DBEB5463CF8}" destId="{E760D35A-9E8F-443F-8F3C-748DD4389B1D}" srcOrd="2" destOrd="0" parTransId="{9DDC5290-0EE8-4691-A0A5-F53FE45948E1}" sibTransId="{2E1E1755-7A73-4ABB-9802-AB74ED282A95}"/>
    <dgm:cxn modelId="{67AF2319-454C-4054-A6B7-36BDF7E270BC}" type="presOf" srcId="{306DC2B4-1C48-44D6-A030-9FA319A8A642}" destId="{5728DD8E-401D-47F1-9A7B-84C83E5F435B}" srcOrd="1" destOrd="0" presId="urn:microsoft.com/office/officeart/2005/8/layout/process3"/>
    <dgm:cxn modelId="{F010BD25-67CC-4A4D-A678-6615BEC4202D}" srcId="{D63012A8-A17D-4FD9-8992-3DBEB5463CF8}" destId="{E56F430F-63C8-470A-BF61-77FFAFE3FADB}" srcOrd="0" destOrd="0" parTransId="{0CDF2A36-67DD-4CF2-8CCF-D10B7B04FA64}" sibTransId="{8A0640AB-649A-4B7F-B7E5-1D349EF909DC}"/>
    <dgm:cxn modelId="{54305A29-4ADA-4495-930B-3F2B517DF52C}" srcId="{A369C088-C19E-4851-A7E8-1775633E6750}" destId="{D63012A8-A17D-4FD9-8992-3DBEB5463CF8}" srcOrd="1" destOrd="0" parTransId="{F8F5B981-40B9-447A-82CA-38251DDEE103}" sibTransId="{48D9C329-1A0A-44FD-9961-6C3EDB82075A}"/>
    <dgm:cxn modelId="{35C0AF2B-3791-4EB2-89D5-5F7AEAFCE0F6}" type="presOf" srcId="{48D9C329-1A0A-44FD-9961-6C3EDB82075A}" destId="{10A41AEF-40FF-4363-B78D-8688EB278952}" srcOrd="1" destOrd="0" presId="urn:microsoft.com/office/officeart/2005/8/layout/process3"/>
    <dgm:cxn modelId="{27E78E2C-45DA-42F1-BB8A-DDB9B0D26D74}" type="presOf" srcId="{C9BCA925-E61E-47F1-A0FC-96955A620DB0}" destId="{48DA25DB-8440-48B6-B171-4B034F0F4D98}" srcOrd="0" destOrd="1" presId="urn:microsoft.com/office/officeart/2005/8/layout/process3"/>
    <dgm:cxn modelId="{A21C3F30-5B92-4EC0-81FB-FEF97F3B0FE6}" type="presOf" srcId="{E56F430F-63C8-470A-BF61-77FFAFE3FADB}" destId="{88D27FC4-52C4-42FC-9660-EC5EA89ED9F7}" srcOrd="0" destOrd="0" presId="urn:microsoft.com/office/officeart/2005/8/layout/process3"/>
    <dgm:cxn modelId="{A41F1738-0E10-4BF2-8713-5B31A5F21B3F}" type="presOf" srcId="{A369C088-C19E-4851-A7E8-1775633E6750}" destId="{AB7F024E-4F87-4AEF-80AC-45CD8FF7CC3D}" srcOrd="0" destOrd="0" presId="urn:microsoft.com/office/officeart/2005/8/layout/process3"/>
    <dgm:cxn modelId="{EEFF9B3B-B0B0-464E-8526-216703F627FC}" type="presOf" srcId="{94E541CE-6805-41ED-B33A-5B07BF943E2C}" destId="{48DA25DB-8440-48B6-B171-4B034F0F4D98}" srcOrd="0" destOrd="0" presId="urn:microsoft.com/office/officeart/2005/8/layout/process3"/>
    <dgm:cxn modelId="{5FCEF33B-2DCB-475B-BA80-45375A96AB6E}" type="presOf" srcId="{D67DFFF9-8D0B-485A-A821-3B73E296A5AE}" destId="{3974CFF4-AB4E-4338-AB6D-87F2FCACCDD8}" srcOrd="0" destOrd="0" presId="urn:microsoft.com/office/officeart/2005/8/layout/process3"/>
    <dgm:cxn modelId="{7B74EC63-7C55-4186-A871-084C1DE30216}" type="presOf" srcId="{306DC2B4-1C48-44D6-A030-9FA319A8A642}" destId="{534DAA67-F679-4507-AB6F-C96650B6BFD3}" srcOrd="0" destOrd="0" presId="urn:microsoft.com/office/officeart/2005/8/layout/process3"/>
    <dgm:cxn modelId="{EFD0A468-544D-4FCD-8614-891EA561EF51}" type="presOf" srcId="{974CCDCB-759B-4BA8-A4AF-77B91214E79F}" destId="{E04060D2-C77B-4C84-9638-F824F130A08A}" srcOrd="0" destOrd="0" presId="urn:microsoft.com/office/officeart/2005/8/layout/process3"/>
    <dgm:cxn modelId="{929AF46B-979D-42FC-8DD2-3A7348DB6AC7}" type="presOf" srcId="{48D9C329-1A0A-44FD-9961-6C3EDB82075A}" destId="{3A56C624-D5D1-44BD-B5FF-DF32AFA18D66}" srcOrd="0" destOrd="0" presId="urn:microsoft.com/office/officeart/2005/8/layout/process3"/>
    <dgm:cxn modelId="{032CFD70-58B7-4692-8D6F-F36B791BA781}" type="presOf" srcId="{658B2635-2E15-43D2-A192-812E24B1CA95}" destId="{EE06436C-8EA1-4FBA-BE3B-F70D0848DC58}" srcOrd="1" destOrd="0" presId="urn:microsoft.com/office/officeart/2005/8/layout/process3"/>
    <dgm:cxn modelId="{F4CCF454-303E-4B6F-AB41-95D3F023D5AC}" srcId="{A369C088-C19E-4851-A7E8-1775633E6750}" destId="{658B2635-2E15-43D2-A192-812E24B1CA95}" srcOrd="0" destOrd="0" parTransId="{D6ADDDB5-C908-4102-9AA0-F3B5895E47ED}" sibTransId="{974CCDCB-759B-4BA8-A4AF-77B91214E79F}"/>
    <dgm:cxn modelId="{E8AD0558-0FB4-42D7-9F8B-DE19A930F50A}" type="presOf" srcId="{658B2635-2E15-43D2-A192-812E24B1CA95}" destId="{23035A99-978F-4E4D-AD0B-1C94044A0D56}" srcOrd="0" destOrd="0" presId="urn:microsoft.com/office/officeart/2005/8/layout/process3"/>
    <dgm:cxn modelId="{27C05778-75C2-45C9-B6B7-BC5020222E59}" type="presOf" srcId="{974CCDCB-759B-4BA8-A4AF-77B91214E79F}" destId="{A703C5B1-5E7B-45A5-A8A9-B45C110349DA}" srcOrd="1" destOrd="0" presId="urn:microsoft.com/office/officeart/2005/8/layout/process3"/>
    <dgm:cxn modelId="{DA43DA5A-87F4-4781-82BE-4B2C659DB986}" srcId="{658B2635-2E15-43D2-A192-812E24B1CA95}" destId="{94E541CE-6805-41ED-B33A-5B07BF943E2C}" srcOrd="0" destOrd="0" parTransId="{9052F7E2-2C86-48B9-92D2-E921CE584200}" sibTransId="{BEC895E2-5A7D-4086-B41E-DE1879B87354}"/>
    <dgm:cxn modelId="{10337889-5AF8-41B1-A72B-17F04BFAB8B8}" srcId="{D63012A8-A17D-4FD9-8992-3DBEB5463CF8}" destId="{CFB70D51-C785-49A0-9378-76598E26E996}" srcOrd="1" destOrd="0" parTransId="{66A8E0C9-F1CB-4AFB-8CDF-B23F47571FBB}" sibTransId="{19332B09-4CF9-4972-A8C9-E755B18340EC}"/>
    <dgm:cxn modelId="{B7DEA68B-F622-4737-A32C-7A81AF9ABD8A}" type="presOf" srcId="{6AF4D32E-26E8-4402-95D1-7029324B8BE7}" destId="{CFE3FC87-CA76-4D29-8CD9-7C67225B1984}" srcOrd="1" destOrd="0" presId="urn:microsoft.com/office/officeart/2005/8/layout/process3"/>
    <dgm:cxn modelId="{48443499-568D-4310-AA0F-002003959E79}" type="presOf" srcId="{70F13F4D-EE11-4C93-9ED3-C4B17F5CD929}" destId="{4E3D968B-8E44-484D-9072-AEC00D3DD2FF}" srcOrd="0" destOrd="1" presId="urn:microsoft.com/office/officeart/2005/8/layout/process3"/>
    <dgm:cxn modelId="{4EF69599-CFC8-45B1-9C67-0A888945D686}" type="presOf" srcId="{E760D35A-9E8F-443F-8F3C-748DD4389B1D}" destId="{88D27FC4-52C4-42FC-9660-EC5EA89ED9F7}" srcOrd="0" destOrd="2" presId="urn:microsoft.com/office/officeart/2005/8/layout/process3"/>
    <dgm:cxn modelId="{C94400A7-59DD-4ADE-966F-8657B6612830}" srcId="{D67DFFF9-8D0B-485A-A821-3B73E296A5AE}" destId="{764F810A-5D82-43E7-AAA8-35325FAFBA0E}" srcOrd="0" destOrd="0" parTransId="{C74C31EB-78DA-4890-A353-793223273552}" sibTransId="{294A3379-25E7-469D-8D1A-D0A8D5A75B6B}"/>
    <dgm:cxn modelId="{906DD8B5-F680-45CB-842E-9931073B76CC}" type="presOf" srcId="{17960D65-C4E4-4118-B7D7-B3BC473C8F5D}" destId="{0C39D408-C9A9-40CF-8B4A-6E917B1E6113}" srcOrd="0" destOrd="0" presId="urn:microsoft.com/office/officeart/2005/8/layout/process3"/>
    <dgm:cxn modelId="{0E76F4B9-2A3B-40EC-A556-D2175EE23CE5}" type="presOf" srcId="{D67DFFF9-8D0B-485A-A821-3B73E296A5AE}" destId="{7C063D03-034A-4571-B88F-F87BEF41E14C}" srcOrd="1" destOrd="0" presId="urn:microsoft.com/office/officeart/2005/8/layout/process3"/>
    <dgm:cxn modelId="{A70D03C4-8400-4DA2-A461-161DE2CC7A1C}" type="presOf" srcId="{CFB70D51-C785-49A0-9378-76598E26E996}" destId="{88D27FC4-52C4-42FC-9660-EC5EA89ED9F7}" srcOrd="0" destOrd="1" presId="urn:microsoft.com/office/officeart/2005/8/layout/process3"/>
    <dgm:cxn modelId="{710E04C8-6D6F-42FF-BACB-FBD8C7B46359}" type="presOf" srcId="{6AF4D32E-26E8-4402-95D1-7029324B8BE7}" destId="{E2F719B6-DB88-489F-ADBF-ADDCFBBA0749}" srcOrd="0" destOrd="0" presId="urn:microsoft.com/office/officeart/2005/8/layout/process3"/>
    <dgm:cxn modelId="{D5B6A6D1-6C76-4E69-A82D-5657A5707B12}" srcId="{A369C088-C19E-4851-A7E8-1775633E6750}" destId="{D67DFFF9-8D0B-485A-A821-3B73E296A5AE}" srcOrd="2" destOrd="0" parTransId="{19F07617-0C03-4189-A5C0-5EB94CEB7B50}" sibTransId="{6AF4D32E-26E8-4402-95D1-7029324B8BE7}"/>
    <dgm:cxn modelId="{A5F362E0-56A5-4448-B607-B055C311861C}" type="presOf" srcId="{D63012A8-A17D-4FD9-8992-3DBEB5463CF8}" destId="{EB80F10D-26E2-478A-A9ED-0BB0A6309342}" srcOrd="1" destOrd="0" presId="urn:microsoft.com/office/officeart/2005/8/layout/process3"/>
    <dgm:cxn modelId="{281A6EE0-45A2-4F61-8AF9-B12AB35DE900}" srcId="{658B2635-2E15-43D2-A192-812E24B1CA95}" destId="{C9BCA925-E61E-47F1-A0FC-96955A620DB0}" srcOrd="1" destOrd="0" parTransId="{4B5DFA6A-2160-4856-B4CA-439BAE62A783}" sibTransId="{5143E354-445C-49BF-A32B-51412FAB4EE3}"/>
    <dgm:cxn modelId="{D14CEEED-AE22-4965-93E9-A6D3FBBC0E82}" srcId="{306DC2B4-1C48-44D6-A030-9FA319A8A642}" destId="{17960D65-C4E4-4118-B7D7-B3BC473C8F5D}" srcOrd="0" destOrd="0" parTransId="{A8CE83FD-13FC-4B3F-962E-9DAF412D801C}" sibTransId="{2F0E1BC8-9C35-4016-805C-BDF09F81D56E}"/>
    <dgm:cxn modelId="{B49DAFF1-F4D7-4E94-9E98-289C6B562E44}" type="presOf" srcId="{764F810A-5D82-43E7-AAA8-35325FAFBA0E}" destId="{4E3D968B-8E44-484D-9072-AEC00D3DD2FF}" srcOrd="0" destOrd="0" presId="urn:microsoft.com/office/officeart/2005/8/layout/process3"/>
    <dgm:cxn modelId="{96C2EFF1-BE31-4B2E-AE7A-0B11A8F697AD}" type="presOf" srcId="{D63012A8-A17D-4FD9-8992-3DBEB5463CF8}" destId="{85ADF7F4-D605-4321-956C-1194FA61DDEB}" srcOrd="0" destOrd="0" presId="urn:microsoft.com/office/officeart/2005/8/layout/process3"/>
    <dgm:cxn modelId="{D68C454A-C9D8-449D-8EE2-D782688B159C}" type="presParOf" srcId="{AB7F024E-4F87-4AEF-80AC-45CD8FF7CC3D}" destId="{A0A0A244-DE37-4598-BFDC-B71C26AA6535}" srcOrd="0" destOrd="0" presId="urn:microsoft.com/office/officeart/2005/8/layout/process3"/>
    <dgm:cxn modelId="{2E6E1154-CF89-401F-AB5E-EF5E22D73485}" type="presParOf" srcId="{A0A0A244-DE37-4598-BFDC-B71C26AA6535}" destId="{23035A99-978F-4E4D-AD0B-1C94044A0D56}" srcOrd="0" destOrd="0" presId="urn:microsoft.com/office/officeart/2005/8/layout/process3"/>
    <dgm:cxn modelId="{CA16FC60-6807-4088-BB9B-13434AA6F143}" type="presParOf" srcId="{A0A0A244-DE37-4598-BFDC-B71C26AA6535}" destId="{EE06436C-8EA1-4FBA-BE3B-F70D0848DC58}" srcOrd="1" destOrd="0" presId="urn:microsoft.com/office/officeart/2005/8/layout/process3"/>
    <dgm:cxn modelId="{18438108-FDEB-406F-80EE-D79DEC20298F}" type="presParOf" srcId="{A0A0A244-DE37-4598-BFDC-B71C26AA6535}" destId="{48DA25DB-8440-48B6-B171-4B034F0F4D98}" srcOrd="2" destOrd="0" presId="urn:microsoft.com/office/officeart/2005/8/layout/process3"/>
    <dgm:cxn modelId="{E728479E-392C-49AF-A89E-20AC96135079}" type="presParOf" srcId="{AB7F024E-4F87-4AEF-80AC-45CD8FF7CC3D}" destId="{E04060D2-C77B-4C84-9638-F824F130A08A}" srcOrd="1" destOrd="0" presId="urn:microsoft.com/office/officeart/2005/8/layout/process3"/>
    <dgm:cxn modelId="{EF74360C-ADFE-404B-8615-894B5AF7B284}" type="presParOf" srcId="{E04060D2-C77B-4C84-9638-F824F130A08A}" destId="{A703C5B1-5E7B-45A5-A8A9-B45C110349DA}" srcOrd="0" destOrd="0" presId="urn:microsoft.com/office/officeart/2005/8/layout/process3"/>
    <dgm:cxn modelId="{44DAC7C8-C30E-4AE4-99B2-A9AC124554F0}" type="presParOf" srcId="{AB7F024E-4F87-4AEF-80AC-45CD8FF7CC3D}" destId="{C97666F0-DAD4-42AA-AC83-A69A525E06F6}" srcOrd="2" destOrd="0" presId="urn:microsoft.com/office/officeart/2005/8/layout/process3"/>
    <dgm:cxn modelId="{5A6E8467-FF34-4AF4-8522-944A9840790E}" type="presParOf" srcId="{C97666F0-DAD4-42AA-AC83-A69A525E06F6}" destId="{85ADF7F4-D605-4321-956C-1194FA61DDEB}" srcOrd="0" destOrd="0" presId="urn:microsoft.com/office/officeart/2005/8/layout/process3"/>
    <dgm:cxn modelId="{C3B1D6C5-8210-4816-AE1A-D5B565B16FE0}" type="presParOf" srcId="{C97666F0-DAD4-42AA-AC83-A69A525E06F6}" destId="{EB80F10D-26E2-478A-A9ED-0BB0A6309342}" srcOrd="1" destOrd="0" presId="urn:microsoft.com/office/officeart/2005/8/layout/process3"/>
    <dgm:cxn modelId="{29202EEE-71FE-4D89-BFEB-371F85658D69}" type="presParOf" srcId="{C97666F0-DAD4-42AA-AC83-A69A525E06F6}" destId="{88D27FC4-52C4-42FC-9660-EC5EA89ED9F7}" srcOrd="2" destOrd="0" presId="urn:microsoft.com/office/officeart/2005/8/layout/process3"/>
    <dgm:cxn modelId="{6D6503AF-F411-48EE-8953-519CA3709F68}" type="presParOf" srcId="{AB7F024E-4F87-4AEF-80AC-45CD8FF7CC3D}" destId="{3A56C624-D5D1-44BD-B5FF-DF32AFA18D66}" srcOrd="3" destOrd="0" presId="urn:microsoft.com/office/officeart/2005/8/layout/process3"/>
    <dgm:cxn modelId="{33EA6043-0D4B-4366-A62C-00754312A904}" type="presParOf" srcId="{3A56C624-D5D1-44BD-B5FF-DF32AFA18D66}" destId="{10A41AEF-40FF-4363-B78D-8688EB278952}" srcOrd="0" destOrd="0" presId="urn:microsoft.com/office/officeart/2005/8/layout/process3"/>
    <dgm:cxn modelId="{B42E2C50-8E44-42CD-AA18-DF3AA9AA38DD}" type="presParOf" srcId="{AB7F024E-4F87-4AEF-80AC-45CD8FF7CC3D}" destId="{52940F98-185B-48F1-81EF-3C449B3231DE}" srcOrd="4" destOrd="0" presId="urn:microsoft.com/office/officeart/2005/8/layout/process3"/>
    <dgm:cxn modelId="{AB90CFDF-4271-496B-AA90-070A8904ADC4}" type="presParOf" srcId="{52940F98-185B-48F1-81EF-3C449B3231DE}" destId="{3974CFF4-AB4E-4338-AB6D-87F2FCACCDD8}" srcOrd="0" destOrd="0" presId="urn:microsoft.com/office/officeart/2005/8/layout/process3"/>
    <dgm:cxn modelId="{4F1E779E-354F-468E-9AEC-EC792AE11EDA}" type="presParOf" srcId="{52940F98-185B-48F1-81EF-3C449B3231DE}" destId="{7C063D03-034A-4571-B88F-F87BEF41E14C}" srcOrd="1" destOrd="0" presId="urn:microsoft.com/office/officeart/2005/8/layout/process3"/>
    <dgm:cxn modelId="{3E116787-2CED-4836-BBED-A4A8A116B479}" type="presParOf" srcId="{52940F98-185B-48F1-81EF-3C449B3231DE}" destId="{4E3D968B-8E44-484D-9072-AEC00D3DD2FF}" srcOrd="2" destOrd="0" presId="urn:microsoft.com/office/officeart/2005/8/layout/process3"/>
    <dgm:cxn modelId="{D19942A1-C393-4F1F-8F7C-69EEE84334BC}" type="presParOf" srcId="{AB7F024E-4F87-4AEF-80AC-45CD8FF7CC3D}" destId="{E2F719B6-DB88-489F-ADBF-ADDCFBBA0749}" srcOrd="5" destOrd="0" presId="urn:microsoft.com/office/officeart/2005/8/layout/process3"/>
    <dgm:cxn modelId="{FFD7F37F-DCE3-4520-8214-1EBC9537245F}" type="presParOf" srcId="{E2F719B6-DB88-489F-ADBF-ADDCFBBA0749}" destId="{CFE3FC87-CA76-4D29-8CD9-7C67225B1984}" srcOrd="0" destOrd="0" presId="urn:microsoft.com/office/officeart/2005/8/layout/process3"/>
    <dgm:cxn modelId="{46ED9757-5F3D-4827-A421-5436DD72EAD1}" type="presParOf" srcId="{AB7F024E-4F87-4AEF-80AC-45CD8FF7CC3D}" destId="{346BC1F5-AB04-4FFB-9717-E5B4897606D3}" srcOrd="6" destOrd="0" presId="urn:microsoft.com/office/officeart/2005/8/layout/process3"/>
    <dgm:cxn modelId="{30F109AA-B999-4F17-A28C-EDC8C57B4D26}" type="presParOf" srcId="{346BC1F5-AB04-4FFB-9717-E5B4897606D3}" destId="{534DAA67-F679-4507-AB6F-C96650B6BFD3}" srcOrd="0" destOrd="0" presId="urn:microsoft.com/office/officeart/2005/8/layout/process3"/>
    <dgm:cxn modelId="{F9C13E8B-BE77-4B9B-82CA-8109441997D1}" type="presParOf" srcId="{346BC1F5-AB04-4FFB-9717-E5B4897606D3}" destId="{5728DD8E-401D-47F1-9A7B-84C83E5F435B}" srcOrd="1" destOrd="0" presId="urn:microsoft.com/office/officeart/2005/8/layout/process3"/>
    <dgm:cxn modelId="{83EBB8FD-7E09-431B-8315-96B8424B8573}" type="presParOf" srcId="{346BC1F5-AB04-4FFB-9717-E5B4897606D3}" destId="{0C39D408-C9A9-40CF-8B4A-6E917B1E611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6436C-8EA1-4FBA-BE3B-F70D0848DC58}">
      <dsp:nvSpPr>
        <dsp:cNvPr id="0" name=""/>
        <dsp:cNvSpPr/>
      </dsp:nvSpPr>
      <dsp:spPr>
        <a:xfrm>
          <a:off x="1751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Client and Industry direction</a:t>
          </a:r>
        </a:p>
      </dsp:txBody>
      <dsp:txXfrm>
        <a:off x="1751" y="1704980"/>
        <a:ext cx="2200423" cy="764625"/>
      </dsp:txXfrm>
    </dsp:sp>
    <dsp:sp modelId="{48DA25DB-8440-48B6-B171-4B034F0F4D98}">
      <dsp:nvSpPr>
        <dsp:cNvPr id="0" name=""/>
        <dsp:cNvSpPr/>
      </dsp:nvSpPr>
      <dsp:spPr>
        <a:xfrm>
          <a:off x="452440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BVF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Business and Technology Trends</a:t>
          </a:r>
        </a:p>
      </dsp:txBody>
      <dsp:txXfrm>
        <a:off x="480168" y="2497334"/>
        <a:ext cx="2144967" cy="891231"/>
      </dsp:txXfrm>
    </dsp:sp>
    <dsp:sp modelId="{E04060D2-C77B-4C84-9638-F824F130A08A}">
      <dsp:nvSpPr>
        <dsp:cNvPr id="0" name=""/>
        <dsp:cNvSpPr/>
      </dsp:nvSpPr>
      <dsp:spPr>
        <a:xfrm>
          <a:off x="2535750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35750" y="1922940"/>
        <a:ext cx="542829" cy="328705"/>
      </dsp:txXfrm>
    </dsp:sp>
    <dsp:sp modelId="{EB80F10D-26E2-478A-A9ED-0BB0A6309342}">
      <dsp:nvSpPr>
        <dsp:cNvPr id="0" name=""/>
        <dsp:cNvSpPr/>
      </dsp:nvSpPr>
      <dsp:spPr>
        <a:xfrm>
          <a:off x="3536479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the initial roadmap</a:t>
          </a:r>
        </a:p>
      </dsp:txBody>
      <dsp:txXfrm>
        <a:off x="3536479" y="1704980"/>
        <a:ext cx="2200423" cy="764625"/>
      </dsp:txXfrm>
    </dsp:sp>
    <dsp:sp modelId="{88D27FC4-52C4-42FC-9660-EC5EA89ED9F7}">
      <dsp:nvSpPr>
        <dsp:cNvPr id="0" name=""/>
        <dsp:cNvSpPr/>
      </dsp:nvSpPr>
      <dsp:spPr>
        <a:xfrm>
          <a:off x="3987168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Client Value Chains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Stakeholders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Key trends</a:t>
          </a:r>
        </a:p>
      </dsp:txBody>
      <dsp:txXfrm>
        <a:off x="4014896" y="2497334"/>
        <a:ext cx="2144967" cy="891231"/>
      </dsp:txXfrm>
    </dsp:sp>
    <dsp:sp modelId="{3A56C624-D5D1-44BD-B5FF-DF32AFA18D66}">
      <dsp:nvSpPr>
        <dsp:cNvPr id="0" name=""/>
        <dsp:cNvSpPr/>
      </dsp:nvSpPr>
      <dsp:spPr>
        <a:xfrm>
          <a:off x="6070479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070479" y="1922940"/>
        <a:ext cx="542829" cy="328705"/>
      </dsp:txXfrm>
    </dsp:sp>
    <dsp:sp modelId="{7C063D03-034A-4571-B88F-F87BEF41E14C}">
      <dsp:nvSpPr>
        <dsp:cNvPr id="0" name=""/>
        <dsp:cNvSpPr/>
      </dsp:nvSpPr>
      <dsp:spPr>
        <a:xfrm>
          <a:off x="7071207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Refine/discuss roadmap with account team and client</a:t>
          </a:r>
        </a:p>
      </dsp:txBody>
      <dsp:txXfrm>
        <a:off x="7071207" y="1704980"/>
        <a:ext cx="2200423" cy="764625"/>
      </dsp:txXfrm>
    </dsp:sp>
    <dsp:sp modelId="{4E3D968B-8E44-484D-9072-AEC00D3DD2FF}">
      <dsp:nvSpPr>
        <dsp:cNvPr id="0" name=""/>
        <dsp:cNvSpPr/>
      </dsp:nvSpPr>
      <dsp:spPr>
        <a:xfrm>
          <a:off x="7521897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Innovation levels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Focus areas</a:t>
          </a:r>
        </a:p>
      </dsp:txBody>
      <dsp:txXfrm>
        <a:off x="7549625" y="2497334"/>
        <a:ext cx="2144967" cy="891231"/>
      </dsp:txXfrm>
    </dsp:sp>
    <dsp:sp modelId="{E2F719B6-DB88-489F-ADBF-ADDCFBBA0749}">
      <dsp:nvSpPr>
        <dsp:cNvPr id="0" name=""/>
        <dsp:cNvSpPr/>
      </dsp:nvSpPr>
      <dsp:spPr>
        <a:xfrm>
          <a:off x="9605207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605207" y="1922940"/>
        <a:ext cx="542829" cy="328705"/>
      </dsp:txXfrm>
    </dsp:sp>
    <dsp:sp modelId="{5728DD8E-401D-47F1-9A7B-84C83E5F435B}">
      <dsp:nvSpPr>
        <dsp:cNvPr id="0" name=""/>
        <dsp:cNvSpPr/>
      </dsp:nvSpPr>
      <dsp:spPr>
        <a:xfrm>
          <a:off x="10605936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Outline account plan</a:t>
          </a:r>
        </a:p>
      </dsp:txBody>
      <dsp:txXfrm>
        <a:off x="10605936" y="1704980"/>
        <a:ext cx="2200423" cy="764625"/>
      </dsp:txXfrm>
    </dsp:sp>
    <dsp:sp modelId="{0C39D408-C9A9-40CF-8B4A-6E917B1E6113}">
      <dsp:nvSpPr>
        <dsp:cNvPr id="0" name=""/>
        <dsp:cNvSpPr/>
      </dsp:nvSpPr>
      <dsp:spPr>
        <a:xfrm>
          <a:off x="11056625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Strategic initiatives</a:t>
          </a:r>
        </a:p>
      </dsp:txBody>
      <dsp:txXfrm>
        <a:off x="11084353" y="2497334"/>
        <a:ext cx="2144967" cy="891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9/4/2018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9/4/2018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September 4,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4,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4,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4,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4,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4,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4,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4,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your Digital Roadmap within Digital Explorer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5CB8C-D4EB-4111-A76A-890D3A98F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roadmaps Release 1.0.5</a:t>
            </a:r>
          </a:p>
        </p:txBody>
      </p:sp>
    </p:spTree>
    <p:extLst>
      <p:ext uri="{BB962C8B-B14F-4D97-AF65-F5344CB8AC3E}">
        <p14:creationId xmlns:p14="http://schemas.microsoft.com/office/powerpoint/2010/main" val="15338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2/5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“Create new roadmap” from the 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from the list of available account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if your account is not listed, contact the support team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“training account” to create a test roadmap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a “valid until”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</a:t>
            </a:r>
            <a:r>
              <a:rPr lang="en-GB" u="sng" dirty="0"/>
              <a:t>goals</a:t>
            </a:r>
            <a:r>
              <a:rPr lang="en-GB" dirty="0"/>
              <a:t> related to the roadmap – these should be taken from the account BVF.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add the BVF as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Value Chains – </a:t>
            </a:r>
            <a:r>
              <a:rPr lang="en-GB" u="sng" dirty="0"/>
              <a:t>The module will automatically create the industry value chains (as defined within 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details of any key stakeholders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937083-AEC8-4CAB-B2FD-55B3DB3D5B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9231" b="-19231"/>
          <a:stretch/>
        </p:blipFill>
        <p:spPr/>
      </p:pic>
    </p:spTree>
    <p:extLst>
      <p:ext uri="{BB962C8B-B14F-4D97-AF65-F5344CB8AC3E}">
        <p14:creationId xmlns:p14="http://schemas.microsoft.com/office/powerpoint/2010/main" val="31311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3/5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tool will automatically create the industry value chains as defined within Digital Explorer for your clients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delete or add new value chains as required.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 of the client value chain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Select an appropriate business area for the initiative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Expand the dialog to add any additional information:</a:t>
            </a:r>
          </a:p>
          <a:p>
            <a:pPr marL="571500" lvl="2" indent="-342900"/>
            <a:r>
              <a:rPr lang="en-GB" dirty="0"/>
              <a:t>Enter any known KPI’s for this value chain</a:t>
            </a:r>
          </a:p>
          <a:p>
            <a:pPr marL="571500" lvl="2" indent="-342900"/>
            <a:r>
              <a:rPr lang="en-GB" dirty="0"/>
              <a:t>Add any key stakeholders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8C1D0-0792-4DA0-96E6-7901D3DD882E}"/>
              </a:ext>
            </a:extLst>
          </p:cNvPr>
          <p:cNvSpPr txBox="1"/>
          <p:nvPr/>
        </p:nvSpPr>
        <p:spPr>
          <a:xfrm>
            <a:off x="8916435" y="91312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AB15FF-1F8D-4F40-915A-23C0C6F9E8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D106F-08E9-41A2-877A-7C2C2B04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51" y="238466"/>
            <a:ext cx="4572695" cy="2149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FE131-49C2-4338-9155-12DB520A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593" y="2875289"/>
            <a:ext cx="4572695" cy="4866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0932C-C4FB-4A61-B2BA-16082F6162A3}"/>
              </a:ext>
            </a:extLst>
          </p:cNvPr>
          <p:cNvSpPr txBox="1"/>
          <p:nvPr/>
        </p:nvSpPr>
        <p:spPr>
          <a:xfrm>
            <a:off x="834480" y="6813588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You can also add these via the canvas</a:t>
            </a:r>
          </a:p>
        </p:txBody>
      </p:sp>
    </p:spTree>
    <p:extLst>
      <p:ext uri="{BB962C8B-B14F-4D97-AF65-F5344CB8AC3E}">
        <p14:creationId xmlns:p14="http://schemas.microsoft.com/office/powerpoint/2010/main" val="251617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4/5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 have completed the initial set of information click “next”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1B0BE12-197E-48FB-B42F-4F32F584D7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0143" b="-1014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5/5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The canvas is initially populated with any Value Chains defined on the initial page, each Value Chain is presented via it’s own tab.</a:t>
            </a:r>
          </a:p>
          <a:p>
            <a:endParaRPr lang="en-GB" dirty="0"/>
          </a:p>
          <a:p>
            <a:r>
              <a:rPr lang="en-GB" dirty="0"/>
              <a:t>If you selected a template, some initial trends may also be included.</a:t>
            </a:r>
          </a:p>
          <a:p>
            <a:endParaRPr lang="en-GB" dirty="0"/>
          </a:p>
          <a:p>
            <a:r>
              <a:rPr lang="en-GB" dirty="0"/>
              <a:t>The following slides detail how to work within the canvas.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A7C2FDA-D118-4B57-BF33-35D489B60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116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B92A0-1982-4F05-BF2C-08AF7BA7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3" b="7646"/>
          <a:stretch/>
        </p:blipFill>
        <p:spPr>
          <a:xfrm>
            <a:off x="1418039" y="1522513"/>
            <a:ext cx="11236024" cy="55755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in the Canvas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9C944D-34FC-48FD-8CC6-26A4EBD9B8F6}"/>
              </a:ext>
            </a:extLst>
          </p:cNvPr>
          <p:cNvSpPr/>
          <p:nvPr/>
        </p:nvSpPr>
        <p:spPr>
          <a:xfrm>
            <a:off x="1227698" y="6004968"/>
            <a:ext cx="11540202" cy="1266973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FC7182-FA27-478D-90A7-35C0630FA327}"/>
              </a:ext>
            </a:extLst>
          </p:cNvPr>
          <p:cNvSpPr/>
          <p:nvPr/>
        </p:nvSpPr>
        <p:spPr>
          <a:xfrm>
            <a:off x="1418038" y="1738536"/>
            <a:ext cx="11513786" cy="21602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1418038" y="2031214"/>
            <a:ext cx="372383" cy="64588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75A6C8-B697-462D-8B0D-A8B18F406F67}"/>
              </a:ext>
            </a:extLst>
          </p:cNvPr>
          <p:cNvSpPr/>
          <p:nvPr/>
        </p:nvSpPr>
        <p:spPr>
          <a:xfrm>
            <a:off x="8467328" y="1520704"/>
            <a:ext cx="360040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EE9FD-4F77-4592-917D-CEAAD831E258}"/>
              </a:ext>
            </a:extLst>
          </p:cNvPr>
          <p:cNvSpPr txBox="1"/>
          <p:nvPr/>
        </p:nvSpPr>
        <p:spPr>
          <a:xfrm>
            <a:off x="0" y="6267063"/>
            <a:ext cx="1141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The </a:t>
            </a:r>
          </a:p>
          <a:p>
            <a:pPr algn="r"/>
            <a:r>
              <a:rPr lang="en-GB" sz="1600" b="1" dirty="0"/>
              <a:t>disruptor</a:t>
            </a:r>
          </a:p>
          <a:p>
            <a:pPr algn="r"/>
            <a:r>
              <a:rPr lang="en-GB" sz="1600" b="1" dirty="0"/>
              <a:t>dock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B4BE2-3754-4E26-9AEB-ABCD713F900C}"/>
              </a:ext>
            </a:extLst>
          </p:cNvPr>
          <p:cNvSpPr txBox="1"/>
          <p:nvPr/>
        </p:nvSpPr>
        <p:spPr>
          <a:xfrm>
            <a:off x="12937292" y="1661882"/>
            <a:ext cx="19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Time frame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CFAA4-EAA2-4B37-8947-02C3BD652AD8}"/>
              </a:ext>
            </a:extLst>
          </p:cNvPr>
          <p:cNvSpPr txBox="1"/>
          <p:nvPr/>
        </p:nvSpPr>
        <p:spPr>
          <a:xfrm>
            <a:off x="-23385" y="2170584"/>
            <a:ext cx="136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/>
              <a:t>Add Notes related to this chain value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1333CE-12AE-4BA2-B15F-06A1DD14F837}"/>
              </a:ext>
            </a:extLst>
          </p:cNvPr>
          <p:cNvSpPr/>
          <p:nvPr/>
        </p:nvSpPr>
        <p:spPr>
          <a:xfrm>
            <a:off x="11358313" y="5621043"/>
            <a:ext cx="1409587" cy="383926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A8DD74-2F27-4542-8284-D24C7D21F536}"/>
              </a:ext>
            </a:extLst>
          </p:cNvPr>
          <p:cNvSpPr txBox="1"/>
          <p:nvPr/>
        </p:nvSpPr>
        <p:spPr>
          <a:xfrm>
            <a:off x="12831444" y="5489840"/>
            <a:ext cx="162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Save &amp; View </a:t>
            </a:r>
            <a:br>
              <a:rPr lang="en-GB" sz="1800" b="1" dirty="0"/>
            </a:br>
            <a:r>
              <a:rPr lang="en-GB" sz="1800" b="1" dirty="0"/>
              <a:t>your roadmap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F1209-1E10-4791-9D2B-BDC070A164DA}"/>
              </a:ext>
            </a:extLst>
          </p:cNvPr>
          <p:cNvSpPr txBox="1"/>
          <p:nvPr/>
        </p:nvSpPr>
        <p:spPr>
          <a:xfrm>
            <a:off x="8808029" y="149451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Add new value chain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E90ED-3439-4E98-8827-25AD76645F99}"/>
              </a:ext>
            </a:extLst>
          </p:cNvPr>
          <p:cNvSpPr/>
          <p:nvPr/>
        </p:nvSpPr>
        <p:spPr>
          <a:xfrm>
            <a:off x="6277846" y="5756553"/>
            <a:ext cx="1346599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29993-DF3B-456B-B295-09213BCFFA05}"/>
              </a:ext>
            </a:extLst>
          </p:cNvPr>
          <p:cNvSpPr txBox="1"/>
          <p:nvPr/>
        </p:nvSpPr>
        <p:spPr>
          <a:xfrm>
            <a:off x="7624445" y="493157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View or add your BVF</a:t>
            </a:r>
          </a:p>
        </p:txBody>
      </p:sp>
    </p:spTree>
    <p:extLst>
      <p:ext uri="{BB962C8B-B14F-4D97-AF65-F5344CB8AC3E}">
        <p14:creationId xmlns:p14="http://schemas.microsoft.com/office/powerpoint/2010/main" val="25230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r>
              <a:rPr lang="en-GB" dirty="0"/>
              <a:t>Notes can be added to each Value Chain within the roadmap.</a:t>
            </a:r>
          </a:p>
          <a:p>
            <a:endParaRPr lang="en-GB" dirty="0"/>
          </a:p>
          <a:p>
            <a:r>
              <a:rPr lang="en-GB" dirty="0"/>
              <a:t>Click on the notes tab to expand into view.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A3D972-12DB-4870-8775-46E2879FCC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6EFF22-2607-42E3-B543-5B69544E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315200" y="95250"/>
            <a:ext cx="7315200" cy="803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56FF3E-250C-4A20-9894-21806AFC17B7}"/>
              </a:ext>
            </a:extLst>
          </p:cNvPr>
          <p:cNvSpPr/>
          <p:nvPr/>
        </p:nvSpPr>
        <p:spPr>
          <a:xfrm>
            <a:off x="7069842" y="816316"/>
            <a:ext cx="2765638" cy="4954668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8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Value 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add a new Value Chain, click on the “+” tab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information required is the same as on the initial roadmap creation screen.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9C5848A-EDE7-4D0D-B4B8-367AC9CC3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DC307-83C0-48BE-B528-F22C2E3A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97" y="139699"/>
            <a:ext cx="3095625" cy="10001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9B75CA-24F0-4EFA-9EBA-D08091B820EF}"/>
              </a:ext>
            </a:extLst>
          </p:cNvPr>
          <p:cNvSpPr/>
          <p:nvPr/>
        </p:nvSpPr>
        <p:spPr>
          <a:xfrm>
            <a:off x="9611318" y="298375"/>
            <a:ext cx="608191" cy="504057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6ECB2-034D-4014-9F08-A83B923E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289" y="2458616"/>
            <a:ext cx="6185022" cy="29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disruptor dock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filter and search for disruptors relevant to the client value chain</a:t>
            </a:r>
          </a:p>
          <a:p>
            <a:endParaRPr lang="en-GB" sz="1050" dirty="0"/>
          </a:p>
          <a:p>
            <a:r>
              <a:rPr lang="en-GB" dirty="0"/>
              <a:t>Industry disruptors can be filtered based on industry, sub industry, business area and lifecycle stage.</a:t>
            </a:r>
            <a:br>
              <a:rPr lang="en-GB" dirty="0"/>
            </a:br>
            <a:endParaRPr lang="en-GB" sz="1050" dirty="0"/>
          </a:p>
          <a:p>
            <a:r>
              <a:rPr lang="en-GB" dirty="0"/>
              <a:t>Technology trends can be filtered based on the technology group and lifecycle stage.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8005-AF16-49EE-86FA-2D81335A6E79}"/>
              </a:ext>
            </a:extLst>
          </p:cNvPr>
          <p:cNvSpPr txBox="1"/>
          <p:nvPr/>
        </p:nvSpPr>
        <p:spPr>
          <a:xfrm>
            <a:off x="8971384" y="812990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24117D-8EBA-4C2B-96FD-CB911C6E47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3624C-FC88-48DA-AABC-70086F2E2941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If you don’t find a matching disruptor, you can add a new “Signal” to your client roadmap.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E475D-7FB3-4B59-BAB0-1865F423B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59" b="7647"/>
          <a:stretch/>
        </p:blipFill>
        <p:spPr>
          <a:xfrm>
            <a:off x="7387208" y="3641694"/>
            <a:ext cx="7202188" cy="758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2EA0C-7D09-4092-B60E-1BB70F046A41}"/>
              </a:ext>
            </a:extLst>
          </p:cNvPr>
          <p:cNvSpPr txBox="1"/>
          <p:nvPr/>
        </p:nvSpPr>
        <p:spPr>
          <a:xfrm>
            <a:off x="685800" y="5410944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Use the “Suggested Trends” to help with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0178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 and editing disruptors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place a disruptor within the required time segment of the value chain, simply drag and drop the disruptor into place.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a disruptor is positioned; double clicking will allow you to edit the disruptor where you can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Change/update the name or description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the innovation level this trend has for a client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Call out if this is a 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move a disruptor to another time segment or remove it by dragging and dropping it back into the dock area.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B8BCB6-2648-44CA-91AF-595C137A8D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2539D-4B8E-437D-8B2E-CA512DCA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" r="34909"/>
          <a:stretch/>
        </p:blipFill>
        <p:spPr>
          <a:xfrm>
            <a:off x="7459216" y="95165"/>
            <a:ext cx="7171184" cy="6292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643" y="447484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45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D74DBA-B867-4FEE-87D9-0796CF4C84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Disruptor Innovation levels and Business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Extend the level of information for each client disruptor by double clicking and defining the </a:t>
            </a:r>
            <a:r>
              <a:rPr lang="en-GB" u="sng" dirty="0"/>
              <a:t>innovation level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and associated </a:t>
            </a:r>
            <a:r>
              <a:rPr lang="en-GB" u="sng" dirty="0"/>
              <a:t>business area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for each disruptor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you add these values, a clear marker is shown within the canvas view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01" y="15436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46A70-7B4E-462C-A689-BF94506D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08" y="3928373"/>
            <a:ext cx="7065381" cy="4062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EE2D2-3BFD-464A-8C6A-1F2393F602F3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* See the definition of terms the descriptions of each value within these properties</a:t>
            </a:r>
          </a:p>
        </p:txBody>
      </p:sp>
    </p:spTree>
    <p:extLst>
      <p:ext uri="{BB962C8B-B14F-4D97-AF65-F5344CB8AC3E}">
        <p14:creationId xmlns:p14="http://schemas.microsoft.com/office/powerpoint/2010/main" val="2643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069D2B-F8DB-4CE2-9F01-728FCF25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F6328-8A04-46DE-B2BD-0F272B82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 </a:t>
            </a:r>
          </a:p>
          <a:p>
            <a:r>
              <a:rPr lang="en-GB" dirty="0"/>
              <a:t>Digital Explorer Roadmap module output</a:t>
            </a:r>
          </a:p>
          <a:p>
            <a:r>
              <a:rPr lang="en-GB" dirty="0"/>
              <a:t>Definition of terms</a:t>
            </a:r>
          </a:p>
          <a:p>
            <a:r>
              <a:rPr lang="en-GB" dirty="0"/>
              <a:t>roadmap metamodel</a:t>
            </a:r>
          </a:p>
          <a:p>
            <a:r>
              <a:rPr lang="en-GB" dirty="0"/>
              <a:t>Creating your roadmap</a:t>
            </a:r>
          </a:p>
          <a:p>
            <a:r>
              <a:rPr lang="en-GB" dirty="0"/>
              <a:t>Viewing your roadmap</a:t>
            </a:r>
          </a:p>
          <a:p>
            <a:pPr lvl="1"/>
            <a:r>
              <a:rPr lang="en-GB" dirty="0"/>
              <a:t>Creating strategic programs</a:t>
            </a:r>
          </a:p>
          <a:p>
            <a:pPr lvl="1"/>
            <a:r>
              <a:rPr lang="en-GB" dirty="0"/>
              <a:t>Horizon diagram and value chain views</a:t>
            </a:r>
          </a:p>
          <a:p>
            <a:r>
              <a:rPr lang="en-GB" dirty="0"/>
              <a:t>Roadmap Insights</a:t>
            </a:r>
          </a:p>
          <a:p>
            <a:r>
              <a:rPr lang="en-GB" dirty="0"/>
              <a:t>Supporting template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9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Placeholder 2059">
            <a:extLst>
              <a:ext uri="{FF2B5EF4-FFF2-40B4-BE49-F238E27FC236}">
                <a16:creationId xmlns:a16="http://schemas.microsoft.com/office/drawing/2014/main" id="{826DE8B2-89DE-441F-9478-AC4E99DE3A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394" r="243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Removing Disruptors</a:t>
            </a:r>
          </a:p>
        </p:txBody>
      </p:sp>
      <p:sp>
        <p:nvSpPr>
          <p:cNvPr id="2057" name="Content Placeholder 2056">
            <a:extLst>
              <a:ext uri="{FF2B5EF4-FFF2-40B4-BE49-F238E27FC236}">
                <a16:creationId xmlns:a16="http://schemas.microsoft.com/office/drawing/2014/main" id="{18B520F8-8F87-406A-8256-DA8232DBED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remove a trend from the roadmap, drag and drop it back into the dock at the bottom of the canvas.</a:t>
            </a:r>
          </a:p>
        </p:txBody>
      </p:sp>
    </p:spTree>
    <p:extLst>
      <p:ext uri="{BB962C8B-B14F-4D97-AF65-F5344CB8AC3E}">
        <p14:creationId xmlns:p14="http://schemas.microsoft.com/office/powerpoint/2010/main" val="25639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your 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your roadmap is saved you are presented with the roadmap document.</a:t>
            </a:r>
          </a:p>
          <a:p>
            <a:r>
              <a:rPr lang="en-GB" dirty="0"/>
              <a:t>You can also access the roadmap via the homepage and the “manage your roadmap” option.</a:t>
            </a:r>
          </a:p>
          <a:p>
            <a:endParaRPr lang="en-GB" dirty="0"/>
          </a:p>
          <a:p>
            <a:r>
              <a:rPr lang="en-GB" dirty="0"/>
              <a:t>Within the roadmap view you can: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sunray diagram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innovation summary </a:t>
            </a:r>
          </a:p>
          <a:p>
            <a:pPr marL="457200" indent="-457200">
              <a:buAutoNum type="arabicPeriod"/>
            </a:pPr>
            <a:r>
              <a:rPr lang="en-GB" dirty="0"/>
              <a:t>View and create the strategic initiatives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0B6217-B98C-4058-B44A-56FA801255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4048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Sunray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Within the Sunray diagram you have the options to 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Size the disruptors by their innovation levels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or hide business or technology disruptors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Only show the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Highlight any of the disruptor to review the description and other supporting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41E42-618E-4A8D-930E-815AD41A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656" y="254573"/>
            <a:ext cx="2809875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F5884-A907-4F65-B6E3-A1A3E702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40" y="254573"/>
            <a:ext cx="2895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A7F30-45BB-460F-B41E-CE718E35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240" y="1234480"/>
            <a:ext cx="6554291" cy="6422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DCC915-A042-4A4B-A1D4-E50678886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20" y="3682752"/>
            <a:ext cx="3600400" cy="36428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8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 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421764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Value Chain is presented within a dynamic table, the default view groups the disruptors based on their innovation levels and associated business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horizontal and vertical axis can be altered to provide different views by mixing: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Business Areas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Value Chains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Time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Name (A-Z)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Innovation level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A97F-3A11-4159-8A8E-376CB1DE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252" y="154360"/>
            <a:ext cx="7021488" cy="24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652E-DE82-4FE2-A4C9-18A4FC13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52" y="477504"/>
            <a:ext cx="4956828" cy="318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0F6B5-609C-444C-AEEB-CA35AD6A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252" y="7427983"/>
            <a:ext cx="2859074" cy="393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254F8-4ABF-441F-9485-C85177772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367" y="4015721"/>
            <a:ext cx="4958713" cy="30623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59353-FC25-4EA4-952F-281318012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9816" y="481819"/>
            <a:ext cx="1621924" cy="2052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3131A-4224-4421-9DE4-C9DE791E9D69}"/>
              </a:ext>
            </a:extLst>
          </p:cNvPr>
          <p:cNvSpPr txBox="1"/>
          <p:nvPr/>
        </p:nvSpPr>
        <p:spPr>
          <a:xfrm>
            <a:off x="837652" y="6431697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Double click to edit the disruptor values</a:t>
            </a:r>
          </a:p>
        </p:txBody>
      </p:sp>
    </p:spTree>
    <p:extLst>
      <p:ext uri="{BB962C8B-B14F-4D97-AF65-F5344CB8AC3E}">
        <p14:creationId xmlns:p14="http://schemas.microsoft.com/office/powerpoint/2010/main" val="3518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Strategic Initiatives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your roadmap is saved you are presented with the roadmap document, from this view you can select one or more focus areas and define the </a:t>
            </a:r>
            <a:r>
              <a:rPr lang="en-GB" u="sng" dirty="0"/>
              <a:t>Client Strategic Initiatives</a:t>
            </a:r>
            <a:r>
              <a:rPr lang="en-GB" dirty="0"/>
              <a:t>. 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focus area can be mapped to one or more strategic programs.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to include any client goals or KPI’s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update this information by returning to the roadmap summary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2D86F-0D19-4CDC-B54B-599265BB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174" y="495332"/>
            <a:ext cx="7220694" cy="1706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82D65-5802-48B7-88B6-CEBD0E88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2" y="2452843"/>
            <a:ext cx="599938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687AF2-4CEA-4A3C-9219-C8246EC02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ADAC80-C305-4D4C-94C7-A21DCA475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5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B3211-534E-4DFA-A51B-5B7B55F7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20CE3-5169-4A32-BC03-6B08430FB0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Within the roadmap Insights section you can view heatmaps of the most referenced trends within the current valid roadmap.</a:t>
            </a:r>
          </a:p>
          <a:p>
            <a:endParaRPr lang="en-GB" dirty="0"/>
          </a:p>
          <a:p>
            <a:r>
              <a:rPr lang="en-GB" dirty="0"/>
              <a:t>You can group these by region, industry or timing.</a:t>
            </a:r>
          </a:p>
          <a:p>
            <a:endParaRPr lang="en-GB" dirty="0"/>
          </a:p>
          <a:p>
            <a:r>
              <a:rPr lang="en-GB" dirty="0"/>
              <a:t>You can also view a detailed timeline for any presented trend.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ADC54E-5EF7-4433-8ED4-683D88BED9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5143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D2C114-7821-42F1-BF2C-DBD0A96D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  <a:p>
            <a:endParaRPr lang="en-GB" dirty="0"/>
          </a:p>
          <a:p>
            <a:r>
              <a:rPr lang="en-GB" sz="4400" dirty="0"/>
              <a:t>For more information please contact David Stevens</a:t>
            </a:r>
          </a:p>
        </p:txBody>
      </p:sp>
    </p:spTree>
    <p:extLst>
      <p:ext uri="{BB962C8B-B14F-4D97-AF65-F5344CB8AC3E}">
        <p14:creationId xmlns:p14="http://schemas.microsoft.com/office/powerpoint/2010/main" val="30684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71816A3B-45B6-411A-9AAB-D70A90823472}"/>
              </a:ext>
            </a:extLst>
          </p:cNvPr>
          <p:cNvSpPr/>
          <p:nvPr/>
        </p:nvSpPr>
        <p:spPr>
          <a:xfrm>
            <a:off x="637101" y="5458630"/>
            <a:ext cx="13718455" cy="1603044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Group focus areas into strategic initiatives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BD4058B6-DFBE-4ADA-A1B5-2531FFC11A1F}"/>
              </a:ext>
            </a:extLst>
          </p:cNvPr>
          <p:cNvSpPr/>
          <p:nvPr/>
        </p:nvSpPr>
        <p:spPr>
          <a:xfrm>
            <a:off x="637102" y="3657369"/>
            <a:ext cx="13718454" cy="1674788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Define the value chains for your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Map the relevant disruptors into each value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Identify the focus area disruptors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BEC12C78-12D2-47EA-96F5-B5B164AB9BFB}"/>
              </a:ext>
            </a:extLst>
          </p:cNvPr>
          <p:cNvSpPr/>
          <p:nvPr/>
        </p:nvSpPr>
        <p:spPr>
          <a:xfrm>
            <a:off x="615904" y="1265007"/>
            <a:ext cx="13739651" cy="2107312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Business Trends within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technology trends within Digital Explorer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Refining our knowledge to Client Strategic Initiatives 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16DEF3-9D18-4E8E-B88A-8C3ED5449C20}"/>
              </a:ext>
            </a:extLst>
          </p:cNvPr>
          <p:cNvSpPr/>
          <p:nvPr/>
        </p:nvSpPr>
        <p:spPr>
          <a:xfrm>
            <a:off x="9116180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3E669-80EF-4393-B8E7-F205D21ABE54}"/>
              </a:ext>
            </a:extLst>
          </p:cNvPr>
          <p:cNvSpPr/>
          <p:nvPr/>
        </p:nvSpPr>
        <p:spPr>
          <a:xfrm>
            <a:off x="7321366" y="1731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3993A-5548-4301-89B4-0DD75E5C8CC2}"/>
              </a:ext>
            </a:extLst>
          </p:cNvPr>
          <p:cNvSpPr/>
          <p:nvPr/>
        </p:nvSpPr>
        <p:spPr>
          <a:xfrm>
            <a:off x="7849860" y="1780334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02450-4FD6-43F5-B0B0-8EF724E75B37}"/>
              </a:ext>
            </a:extLst>
          </p:cNvPr>
          <p:cNvSpPr/>
          <p:nvPr/>
        </p:nvSpPr>
        <p:spPr>
          <a:xfrm>
            <a:off x="7649224" y="2558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49B614-52FB-4108-9054-7F811923124A}"/>
              </a:ext>
            </a:extLst>
          </p:cNvPr>
          <p:cNvSpPr/>
          <p:nvPr/>
        </p:nvSpPr>
        <p:spPr>
          <a:xfrm>
            <a:off x="9908991" y="171378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CCD24C-67AB-4719-80E7-CA397DE1987A}"/>
              </a:ext>
            </a:extLst>
          </p:cNvPr>
          <p:cNvSpPr/>
          <p:nvPr/>
        </p:nvSpPr>
        <p:spPr>
          <a:xfrm>
            <a:off x="12719929" y="198443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28ECBD-B476-4F0A-88D6-D07E746502D3}"/>
              </a:ext>
            </a:extLst>
          </p:cNvPr>
          <p:cNvSpPr/>
          <p:nvPr/>
        </p:nvSpPr>
        <p:spPr>
          <a:xfrm>
            <a:off x="12629398" y="145254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F5F769-C9FB-4FC0-A928-8F61B05C6623}"/>
              </a:ext>
            </a:extLst>
          </p:cNvPr>
          <p:cNvSpPr/>
          <p:nvPr/>
        </p:nvSpPr>
        <p:spPr>
          <a:xfrm>
            <a:off x="11970364" y="2266605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119238-6D06-4082-A0E6-31CEE63EFF0A}"/>
              </a:ext>
            </a:extLst>
          </p:cNvPr>
          <p:cNvSpPr/>
          <p:nvPr/>
        </p:nvSpPr>
        <p:spPr>
          <a:xfrm>
            <a:off x="12213538" y="157850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276FA6-2B4F-4F89-90FF-381D6A20DF3B}"/>
              </a:ext>
            </a:extLst>
          </p:cNvPr>
          <p:cNvSpPr/>
          <p:nvPr/>
        </p:nvSpPr>
        <p:spPr>
          <a:xfrm>
            <a:off x="8553322" y="241393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C3215D-EEE7-4B31-9A22-B32804C74510}"/>
              </a:ext>
            </a:extLst>
          </p:cNvPr>
          <p:cNvSpPr/>
          <p:nvPr/>
        </p:nvSpPr>
        <p:spPr>
          <a:xfrm>
            <a:off x="6443311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E8E8A6-EB4E-469E-89D3-E16F7FC8D2CF}"/>
              </a:ext>
            </a:extLst>
          </p:cNvPr>
          <p:cNvSpPr/>
          <p:nvPr/>
        </p:nvSpPr>
        <p:spPr>
          <a:xfrm>
            <a:off x="6905434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Client Strategic Initiative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A8A7F0-6219-4C2F-BC8F-1008CDA404F4}"/>
              </a:ext>
            </a:extLst>
          </p:cNvPr>
          <p:cNvSpPr/>
          <p:nvPr/>
        </p:nvSpPr>
        <p:spPr>
          <a:xfrm>
            <a:off x="12219777" y="4578456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68F1C63-A6A3-4C32-A43F-360F984A855A}"/>
              </a:ext>
            </a:extLst>
          </p:cNvPr>
          <p:cNvSpPr/>
          <p:nvPr/>
        </p:nvSpPr>
        <p:spPr>
          <a:xfrm>
            <a:off x="9156372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Client Strategic Initiative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91E988A-B4B0-43D6-896E-BC9239727C30}"/>
              </a:ext>
            </a:extLst>
          </p:cNvPr>
          <p:cNvCxnSpPr>
            <a:cxnSpLocks/>
          </p:cNvCxnSpPr>
          <p:nvPr/>
        </p:nvCxnSpPr>
        <p:spPr>
          <a:xfrm flipH="1">
            <a:off x="7274542" y="4762872"/>
            <a:ext cx="64158" cy="1305209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11BFAF-C672-4098-A416-79CBECF1D5EC}"/>
              </a:ext>
            </a:extLst>
          </p:cNvPr>
          <p:cNvCxnSpPr>
            <a:cxnSpLocks/>
          </p:cNvCxnSpPr>
          <p:nvPr/>
        </p:nvCxnSpPr>
        <p:spPr>
          <a:xfrm flipH="1">
            <a:off x="8588126" y="4794185"/>
            <a:ext cx="2418314" cy="129219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3BF925B-32BA-4390-8BD3-2D04AF645705}"/>
              </a:ext>
            </a:extLst>
          </p:cNvPr>
          <p:cNvSpPr/>
          <p:nvPr/>
        </p:nvSpPr>
        <p:spPr>
          <a:xfrm>
            <a:off x="7094138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235714-7F60-407F-98DE-94621E62E1A6}"/>
              </a:ext>
            </a:extLst>
          </p:cNvPr>
          <p:cNvSpPr/>
          <p:nvPr/>
        </p:nvSpPr>
        <p:spPr>
          <a:xfrm>
            <a:off x="8400229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E077AC-3659-4E05-A399-A01599957C06}"/>
              </a:ext>
            </a:extLst>
          </p:cNvPr>
          <p:cNvSpPr/>
          <p:nvPr/>
        </p:nvSpPr>
        <p:spPr>
          <a:xfrm>
            <a:off x="13322918" y="457771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A45FAB0-5328-4D4A-AC7B-F58A8D26764D}"/>
              </a:ext>
            </a:extLst>
          </p:cNvPr>
          <p:cNvSpPr/>
          <p:nvPr/>
        </p:nvSpPr>
        <p:spPr>
          <a:xfrm>
            <a:off x="12640954" y="272919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72DFB7A-FFFE-47D1-A85C-EE573976193D}"/>
              </a:ext>
            </a:extLst>
          </p:cNvPr>
          <p:cNvSpPr/>
          <p:nvPr/>
        </p:nvSpPr>
        <p:spPr>
          <a:xfrm>
            <a:off x="11613846" y="197428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E57F5D7-AE60-43BD-982E-D84FD5D54BC4}"/>
              </a:ext>
            </a:extLst>
          </p:cNvPr>
          <p:cNvSpPr/>
          <p:nvPr/>
        </p:nvSpPr>
        <p:spPr>
          <a:xfrm>
            <a:off x="8662279" y="162822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879338A-40AE-468F-BB9D-B09586E585A7}"/>
              </a:ext>
            </a:extLst>
          </p:cNvPr>
          <p:cNvSpPr/>
          <p:nvPr/>
        </p:nvSpPr>
        <p:spPr>
          <a:xfrm>
            <a:off x="9222951" y="2024411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6E24EC0-234D-4751-8002-6F9AAEC566E8}"/>
              </a:ext>
            </a:extLst>
          </p:cNvPr>
          <p:cNvSpPr/>
          <p:nvPr/>
        </p:nvSpPr>
        <p:spPr>
          <a:xfrm>
            <a:off x="8676652" y="279776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D021956-C896-4FAD-866D-E0CADAFEB11C}"/>
              </a:ext>
            </a:extLst>
          </p:cNvPr>
          <p:cNvSpPr/>
          <p:nvPr/>
        </p:nvSpPr>
        <p:spPr>
          <a:xfrm>
            <a:off x="8412537" y="205166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D64758A-06B4-4099-AF25-A53261AF2890}"/>
              </a:ext>
            </a:extLst>
          </p:cNvPr>
          <p:cNvSpPr/>
          <p:nvPr/>
        </p:nvSpPr>
        <p:spPr>
          <a:xfrm>
            <a:off x="12321779" y="2041293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215979-37FE-4801-BE52-E131AB2048BD}"/>
              </a:ext>
            </a:extLst>
          </p:cNvPr>
          <p:cNvSpPr/>
          <p:nvPr/>
        </p:nvSpPr>
        <p:spPr>
          <a:xfrm>
            <a:off x="11726234" y="151941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423991B-C06F-48F7-A814-17E28C915C31}"/>
              </a:ext>
            </a:extLst>
          </p:cNvPr>
          <p:cNvSpPr/>
          <p:nvPr/>
        </p:nvSpPr>
        <p:spPr>
          <a:xfrm>
            <a:off x="11158641" y="2146472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D52B8-846D-4791-8233-57F67E423FB1}"/>
              </a:ext>
            </a:extLst>
          </p:cNvPr>
          <p:cNvSpPr/>
          <p:nvPr/>
        </p:nvSpPr>
        <p:spPr>
          <a:xfrm>
            <a:off x="13146307" y="218808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9BD7C80-54F4-4F30-8D08-D51092BB32CF}"/>
              </a:ext>
            </a:extLst>
          </p:cNvPr>
          <p:cNvSpPr/>
          <p:nvPr/>
        </p:nvSpPr>
        <p:spPr>
          <a:xfrm>
            <a:off x="7662972" y="213948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DC35BE-3340-446A-8CDA-2A62F84C8020}"/>
              </a:ext>
            </a:extLst>
          </p:cNvPr>
          <p:cNvSpPr/>
          <p:nvPr/>
        </p:nvSpPr>
        <p:spPr>
          <a:xfrm>
            <a:off x="9827388" y="227167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46C345-3F9B-4D68-9E54-D549B5C93A36}"/>
              </a:ext>
            </a:extLst>
          </p:cNvPr>
          <p:cNvSpPr/>
          <p:nvPr/>
        </p:nvSpPr>
        <p:spPr>
          <a:xfrm>
            <a:off x="6908409" y="1659551"/>
            <a:ext cx="3462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Business Trends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1E3E1F8-F2BA-48CF-BD74-E8ADB10FB300}"/>
              </a:ext>
            </a:extLst>
          </p:cNvPr>
          <p:cNvSpPr/>
          <p:nvPr/>
        </p:nvSpPr>
        <p:spPr>
          <a:xfrm>
            <a:off x="11789049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FAD8159C-C2D1-4628-8277-679B42D9C84D}"/>
              </a:ext>
            </a:extLst>
          </p:cNvPr>
          <p:cNvSpPr/>
          <p:nvPr/>
        </p:nvSpPr>
        <p:spPr>
          <a:xfrm>
            <a:off x="11408790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>
                <a:solidFill>
                  <a:schemeClr val="tx1"/>
                </a:solidFill>
              </a:rPr>
              <a:t>Client Strategic Initiative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1609105-FE8C-4671-B303-F586C9297013}"/>
              </a:ext>
            </a:extLst>
          </p:cNvPr>
          <p:cNvCxnSpPr>
            <a:cxnSpLocks/>
          </p:cNvCxnSpPr>
          <p:nvPr/>
        </p:nvCxnSpPr>
        <p:spPr>
          <a:xfrm flipH="1">
            <a:off x="7926489" y="4770472"/>
            <a:ext cx="2381297" cy="128576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030C296-1AA2-45DF-B030-9989CE385175}"/>
              </a:ext>
            </a:extLst>
          </p:cNvPr>
          <p:cNvSpPr/>
          <p:nvPr/>
        </p:nvSpPr>
        <p:spPr>
          <a:xfrm>
            <a:off x="7748657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AD7AEC-7D4B-4B96-B50E-1EBB679709E7}"/>
              </a:ext>
            </a:extLst>
          </p:cNvPr>
          <p:cNvCxnSpPr>
            <a:cxnSpLocks/>
          </p:cNvCxnSpPr>
          <p:nvPr/>
        </p:nvCxnSpPr>
        <p:spPr>
          <a:xfrm flipH="1">
            <a:off x="12423684" y="4741189"/>
            <a:ext cx="1167886" cy="13268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538C66-DFDA-4F5A-8A16-F10083F22210}"/>
              </a:ext>
            </a:extLst>
          </p:cNvPr>
          <p:cNvCxnSpPr>
            <a:cxnSpLocks/>
          </p:cNvCxnSpPr>
          <p:nvPr/>
        </p:nvCxnSpPr>
        <p:spPr>
          <a:xfrm flipV="1">
            <a:off x="6798296" y="2474432"/>
            <a:ext cx="538571" cy="228844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986052F-2700-4B3A-ADDA-AEEDC0BA9C94}"/>
              </a:ext>
            </a:extLst>
          </p:cNvPr>
          <p:cNvCxnSpPr>
            <a:cxnSpLocks/>
          </p:cNvCxnSpPr>
          <p:nvPr/>
        </p:nvCxnSpPr>
        <p:spPr>
          <a:xfrm flipV="1">
            <a:off x="7314474" y="3121900"/>
            <a:ext cx="228095" cy="1577977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4BFEEAC-1A44-4D85-A16F-62D85592DAE8}"/>
              </a:ext>
            </a:extLst>
          </p:cNvPr>
          <p:cNvCxnSpPr>
            <a:cxnSpLocks/>
          </p:cNvCxnSpPr>
          <p:nvPr/>
        </p:nvCxnSpPr>
        <p:spPr>
          <a:xfrm flipH="1" flipV="1">
            <a:off x="9303103" y="3090896"/>
            <a:ext cx="196574" cy="16939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90347FD-B58A-468E-A21B-83C7039E90F4}"/>
              </a:ext>
            </a:extLst>
          </p:cNvPr>
          <p:cNvCxnSpPr>
            <a:cxnSpLocks/>
          </p:cNvCxnSpPr>
          <p:nvPr/>
        </p:nvCxnSpPr>
        <p:spPr>
          <a:xfrm flipH="1" flipV="1">
            <a:off x="9286992" y="3047616"/>
            <a:ext cx="2981679" cy="168440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318F1BB-75CC-4642-A23B-570CF1319794}"/>
              </a:ext>
            </a:extLst>
          </p:cNvPr>
          <p:cNvCxnSpPr>
            <a:cxnSpLocks/>
          </p:cNvCxnSpPr>
          <p:nvPr/>
        </p:nvCxnSpPr>
        <p:spPr>
          <a:xfrm flipH="1" flipV="1">
            <a:off x="9760747" y="2860406"/>
            <a:ext cx="3843914" cy="187161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8B505F6-64F6-4850-A31F-1185A7396C9D}"/>
              </a:ext>
            </a:extLst>
          </p:cNvPr>
          <p:cNvSpPr/>
          <p:nvPr/>
        </p:nvSpPr>
        <p:spPr>
          <a:xfrm>
            <a:off x="6629191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D5AAEE-BB55-46DF-86F3-DFA4EDF28482}"/>
              </a:ext>
            </a:extLst>
          </p:cNvPr>
          <p:cNvSpPr/>
          <p:nvPr/>
        </p:nvSpPr>
        <p:spPr>
          <a:xfrm>
            <a:off x="9311783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8207F3C-3C38-4126-A707-6C705AE3B182}"/>
              </a:ext>
            </a:extLst>
          </p:cNvPr>
          <p:cNvSpPr/>
          <p:nvPr/>
        </p:nvSpPr>
        <p:spPr>
          <a:xfrm>
            <a:off x="13403675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EEA99A-7E68-4EFF-BE85-EFF3006BBB6C}"/>
              </a:ext>
            </a:extLst>
          </p:cNvPr>
          <p:cNvSpPr/>
          <p:nvPr/>
        </p:nvSpPr>
        <p:spPr>
          <a:xfrm>
            <a:off x="7148432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14D101B-D5D0-4C03-9380-C212343C1EAC}"/>
              </a:ext>
            </a:extLst>
          </p:cNvPr>
          <p:cNvCxnSpPr>
            <a:cxnSpLocks/>
          </p:cNvCxnSpPr>
          <p:nvPr/>
        </p:nvCxnSpPr>
        <p:spPr>
          <a:xfrm flipV="1">
            <a:off x="10272504" y="3055444"/>
            <a:ext cx="2004243" cy="168574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4D38ED4-C925-467D-A4A1-F25E3B73F3B6}"/>
              </a:ext>
            </a:extLst>
          </p:cNvPr>
          <p:cNvCxnSpPr>
            <a:cxnSpLocks/>
          </p:cNvCxnSpPr>
          <p:nvPr/>
        </p:nvCxnSpPr>
        <p:spPr>
          <a:xfrm flipV="1">
            <a:off x="8384029" y="3018423"/>
            <a:ext cx="3189866" cy="173730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5C839B6-D037-4A7B-AFCD-D325C3BE629B}"/>
              </a:ext>
            </a:extLst>
          </p:cNvPr>
          <p:cNvSpPr/>
          <p:nvPr/>
        </p:nvSpPr>
        <p:spPr>
          <a:xfrm>
            <a:off x="8212335" y="460310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2453BA9-D598-4745-85B0-1554C335A7B3}"/>
              </a:ext>
            </a:extLst>
          </p:cNvPr>
          <p:cNvSpPr/>
          <p:nvPr/>
        </p:nvSpPr>
        <p:spPr>
          <a:xfrm>
            <a:off x="12108411" y="286754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E5F37C-56F1-4E68-B926-3F57C39DFA09}"/>
              </a:ext>
            </a:extLst>
          </p:cNvPr>
          <p:cNvSpPr/>
          <p:nvPr/>
        </p:nvSpPr>
        <p:spPr>
          <a:xfrm>
            <a:off x="11358009" y="2823900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866186-0034-4B87-BCD5-C35E6FB39EDD}"/>
              </a:ext>
            </a:extLst>
          </p:cNvPr>
          <p:cNvCxnSpPr>
            <a:cxnSpLocks/>
          </p:cNvCxnSpPr>
          <p:nvPr/>
        </p:nvCxnSpPr>
        <p:spPr>
          <a:xfrm flipH="1">
            <a:off x="10202348" y="4719918"/>
            <a:ext cx="2049667" cy="136646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AFC36AE-2F14-48A3-BC7B-6B47D92EB456}"/>
              </a:ext>
            </a:extLst>
          </p:cNvPr>
          <p:cNvSpPr/>
          <p:nvPr/>
        </p:nvSpPr>
        <p:spPr>
          <a:xfrm>
            <a:off x="12064118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70BEA9A-71D9-4C96-8B21-32FA9D64A495}"/>
              </a:ext>
            </a:extLst>
          </p:cNvPr>
          <p:cNvSpPr/>
          <p:nvPr/>
        </p:nvSpPr>
        <p:spPr>
          <a:xfrm>
            <a:off x="10447307" y="2480758"/>
            <a:ext cx="3908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Technology Trends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BF4D7B-6DD1-467E-9A34-72D3999BCED0}"/>
              </a:ext>
            </a:extLst>
          </p:cNvPr>
          <p:cNvSpPr/>
          <p:nvPr/>
        </p:nvSpPr>
        <p:spPr>
          <a:xfrm>
            <a:off x="9999595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45361C-42BB-4EC7-90C8-5FEBC3192F32}"/>
              </a:ext>
            </a:extLst>
          </p:cNvPr>
          <p:cNvSpPr/>
          <p:nvPr/>
        </p:nvSpPr>
        <p:spPr>
          <a:xfrm>
            <a:off x="7135526" y="228653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46B1E6-1B4E-46BC-9E1A-F44435C43388}"/>
              </a:ext>
            </a:extLst>
          </p:cNvPr>
          <p:cNvSpPr/>
          <p:nvPr/>
        </p:nvSpPr>
        <p:spPr>
          <a:xfrm>
            <a:off x="7357681" y="293400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3C2798-6AE6-4A53-9678-FA56399B03AB}"/>
              </a:ext>
            </a:extLst>
          </p:cNvPr>
          <p:cNvSpPr/>
          <p:nvPr/>
        </p:nvSpPr>
        <p:spPr>
          <a:xfrm>
            <a:off x="9099098" y="2874612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E15A876-B758-44C8-979D-AD9F97E6D9AB}"/>
              </a:ext>
            </a:extLst>
          </p:cNvPr>
          <p:cNvCxnSpPr>
            <a:cxnSpLocks/>
          </p:cNvCxnSpPr>
          <p:nvPr/>
        </p:nvCxnSpPr>
        <p:spPr>
          <a:xfrm flipV="1">
            <a:off x="7849513" y="3055444"/>
            <a:ext cx="482462" cy="168574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104FF8B-AF76-428B-B5CD-F0B056C91231}"/>
              </a:ext>
            </a:extLst>
          </p:cNvPr>
          <p:cNvSpPr/>
          <p:nvPr/>
        </p:nvSpPr>
        <p:spPr>
          <a:xfrm>
            <a:off x="8133215" y="285335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393FC40-4549-4F58-BCB2-0EAE3D7B445C}"/>
              </a:ext>
            </a:extLst>
          </p:cNvPr>
          <p:cNvCxnSpPr>
            <a:cxnSpLocks/>
          </p:cNvCxnSpPr>
          <p:nvPr/>
        </p:nvCxnSpPr>
        <p:spPr>
          <a:xfrm flipH="1">
            <a:off x="9495215" y="4784888"/>
            <a:ext cx="1537788" cy="130863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5B515F4-27D4-4956-9A1E-6375FC4425A7}"/>
              </a:ext>
            </a:extLst>
          </p:cNvPr>
          <p:cNvSpPr/>
          <p:nvPr/>
        </p:nvSpPr>
        <p:spPr>
          <a:xfrm>
            <a:off x="10827843" y="4603107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797DFD5-4D63-43F2-831C-D29CB15CEC3E}"/>
              </a:ext>
            </a:extLst>
          </p:cNvPr>
          <p:cNvSpPr/>
          <p:nvPr/>
        </p:nvSpPr>
        <p:spPr>
          <a:xfrm>
            <a:off x="9319340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E62F47-45FD-47B5-93A6-E79816A48953}"/>
              </a:ext>
            </a:extLst>
          </p:cNvPr>
          <p:cNvSpPr/>
          <p:nvPr/>
        </p:nvSpPr>
        <p:spPr>
          <a:xfrm>
            <a:off x="7669075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7F1F478-A275-4B17-B9E8-F3C1A83760B6}"/>
              </a:ext>
            </a:extLst>
          </p:cNvPr>
          <p:cNvSpPr/>
          <p:nvPr/>
        </p:nvSpPr>
        <p:spPr>
          <a:xfrm>
            <a:off x="8121284" y="231866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3FF5CE9-F1A7-42A7-9273-2958D1849A05}"/>
              </a:ext>
            </a:extLst>
          </p:cNvPr>
          <p:cNvSpPr/>
          <p:nvPr/>
        </p:nvSpPr>
        <p:spPr>
          <a:xfrm>
            <a:off x="9132975" y="2443480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E0D5988-C09F-460B-8D45-00DB96E91888}"/>
              </a:ext>
            </a:extLst>
          </p:cNvPr>
          <p:cNvSpPr/>
          <p:nvPr/>
        </p:nvSpPr>
        <p:spPr>
          <a:xfrm>
            <a:off x="11255305" y="160229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D3CF4C9-D5D6-4D98-A10A-A9D2FA6591DB}"/>
              </a:ext>
            </a:extLst>
          </p:cNvPr>
          <p:cNvSpPr/>
          <p:nvPr/>
        </p:nvSpPr>
        <p:spPr>
          <a:xfrm>
            <a:off x="13111744" y="1707311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39610B-1910-4920-B47A-FF0E54633312}"/>
              </a:ext>
            </a:extLst>
          </p:cNvPr>
          <p:cNvSpPr/>
          <p:nvPr/>
        </p:nvSpPr>
        <p:spPr>
          <a:xfrm>
            <a:off x="9551328" y="2661990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C63824C-34A6-4B6A-99EF-D5E7D58B5FBE}"/>
              </a:ext>
            </a:extLst>
          </p:cNvPr>
          <p:cNvSpPr/>
          <p:nvPr/>
        </p:nvSpPr>
        <p:spPr>
          <a:xfrm>
            <a:off x="12252013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B2AD94-49E7-40BA-80C2-A257A8D4A7C5}"/>
              </a:ext>
            </a:extLst>
          </p:cNvPr>
          <p:cNvSpPr/>
          <p:nvPr/>
        </p:nvSpPr>
        <p:spPr>
          <a:xfrm>
            <a:off x="10100794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9760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CCA7-730C-44D1-88E8-9EE3200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Value Roadmaps - Output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E72018-6835-40C5-AC97-62ABF8EE18F3}"/>
              </a:ext>
            </a:extLst>
          </p:cNvPr>
          <p:cNvCxnSpPr>
            <a:cxnSpLocks/>
          </p:cNvCxnSpPr>
          <p:nvPr/>
        </p:nvCxnSpPr>
        <p:spPr>
          <a:xfrm>
            <a:off x="7315200" y="2057399"/>
            <a:ext cx="0" cy="51537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0401CF-586F-4A30-8477-BADEC9640A15}"/>
              </a:ext>
            </a:extLst>
          </p:cNvPr>
          <p:cNvCxnSpPr>
            <a:cxnSpLocks/>
          </p:cNvCxnSpPr>
          <p:nvPr/>
        </p:nvCxnSpPr>
        <p:spPr>
          <a:xfrm flipH="1">
            <a:off x="258416" y="4634271"/>
            <a:ext cx="14113568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D27AB-3492-4F54-95F4-5D7DCF4F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90" y="2199644"/>
            <a:ext cx="3415131" cy="2232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Freeform 45">
            <a:extLst>
              <a:ext uri="{FF2B5EF4-FFF2-40B4-BE49-F238E27FC236}">
                <a16:creationId xmlns:a16="http://schemas.microsoft.com/office/drawing/2014/main" id="{192250EB-68BE-4347-AF58-C8D39DAFA2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2117739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6D2C5-FE26-4778-A38A-44B1A86FC840}"/>
              </a:ext>
            </a:extLst>
          </p:cNvPr>
          <p:cNvSpPr txBox="1"/>
          <p:nvPr/>
        </p:nvSpPr>
        <p:spPr>
          <a:xfrm>
            <a:off x="712686" y="2700331"/>
            <a:ext cx="232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General information related to the client and the roadmap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7FCCC9-0E18-4A1F-A6CE-2161721003CB}"/>
              </a:ext>
            </a:extLst>
          </p:cNvPr>
          <p:cNvSpPr/>
          <p:nvPr/>
        </p:nvSpPr>
        <p:spPr>
          <a:xfrm>
            <a:off x="712686" y="2066353"/>
            <a:ext cx="1588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Summary</a:t>
            </a:r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2D9CED71-539B-4F43-A9EA-C91A7851E0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2169125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650CC-2B13-4EAD-BC17-1D901B72940A}"/>
              </a:ext>
            </a:extLst>
          </p:cNvPr>
          <p:cNvSpPr txBox="1"/>
          <p:nvPr/>
        </p:nvSpPr>
        <p:spPr>
          <a:xfrm>
            <a:off x="7797419" y="2751717"/>
            <a:ext cx="232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Sunray via of all client value chains, reaching towards the roadmap goals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AAC16-603C-4ED8-92AD-1F29E693820A}"/>
              </a:ext>
            </a:extLst>
          </p:cNvPr>
          <p:cNvSpPr/>
          <p:nvPr/>
        </p:nvSpPr>
        <p:spPr>
          <a:xfrm>
            <a:off x="7797419" y="2117739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Sunray Diagram</a:t>
            </a: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331A1839-AA8D-4699-B3E1-641B90D7F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4701517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65032-5014-4EC3-A90F-CDE274BD5EE9}"/>
              </a:ext>
            </a:extLst>
          </p:cNvPr>
          <p:cNvSpPr txBox="1"/>
          <p:nvPr/>
        </p:nvSpPr>
        <p:spPr>
          <a:xfrm>
            <a:off x="7797419" y="5284109"/>
            <a:ext cx="2323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Create and view details of identified client strategic programs identified through the innovation roadmap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9D0252-9A7E-4841-AE17-5184BA5A53C3}"/>
              </a:ext>
            </a:extLst>
          </p:cNvPr>
          <p:cNvSpPr/>
          <p:nvPr/>
        </p:nvSpPr>
        <p:spPr>
          <a:xfrm>
            <a:off x="7797419" y="4650131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Strategic Programs</a:t>
            </a: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A7E2F7B6-A6F3-467B-85A2-F476D3FCFF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4785291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DE5C6-0404-4AE1-8EDD-01A7C01CCAF5}"/>
              </a:ext>
            </a:extLst>
          </p:cNvPr>
          <p:cNvSpPr txBox="1"/>
          <p:nvPr/>
        </p:nvSpPr>
        <p:spPr>
          <a:xfrm>
            <a:off x="712686" y="5367883"/>
            <a:ext cx="2323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Dynamic table to present the business area and innovation levels for each client disruptor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D9A4B0-1960-466E-850C-2E19D2F40C02}"/>
              </a:ext>
            </a:extLst>
          </p:cNvPr>
          <p:cNvSpPr/>
          <p:nvPr/>
        </p:nvSpPr>
        <p:spPr>
          <a:xfrm>
            <a:off x="712686" y="4733905"/>
            <a:ext cx="333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Innovation Risk Table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53D9C1-0897-4D70-A868-95856060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009" y="5143976"/>
            <a:ext cx="3422576" cy="2288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04F08-4405-49D8-AFBA-C2F19105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09" y="1310189"/>
            <a:ext cx="3428329" cy="3121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C70D6-C432-49B9-943A-E49A5663E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298" y="5144184"/>
            <a:ext cx="3420793" cy="26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BB1BCE-2F00-4C56-BE8A-96EAC1FE6F12}"/>
              </a:ext>
            </a:extLst>
          </p:cNvPr>
          <p:cNvSpPr/>
          <p:nvPr/>
        </p:nvSpPr>
        <p:spPr>
          <a:xfrm>
            <a:off x="594585" y="1416455"/>
            <a:ext cx="13258800" cy="5904656"/>
          </a:xfrm>
          <a:prstGeom prst="roundRect">
            <a:avLst>
              <a:gd name="adj" fmla="val 332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Roadmap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 model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B7C552D-BF98-41AD-9D5D-5BC12713E058}"/>
              </a:ext>
            </a:extLst>
          </p:cNvPr>
          <p:cNvGrpSpPr/>
          <p:nvPr/>
        </p:nvGrpSpPr>
        <p:grpSpPr>
          <a:xfrm>
            <a:off x="12753651" y="456656"/>
            <a:ext cx="1035084" cy="299106"/>
            <a:chOff x="1069580" y="5699921"/>
            <a:chExt cx="1035084" cy="299106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9036977-9964-435A-AE89-A46B6AD873D2}"/>
                </a:ext>
              </a:extLst>
            </p:cNvPr>
            <p:cNvSpPr/>
            <p:nvPr/>
          </p:nvSpPr>
          <p:spPr>
            <a:xfrm>
              <a:off x="1069580" y="571099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061BA63-8FCF-48AA-84F9-DA188252035A}"/>
                </a:ext>
              </a:extLst>
            </p:cNvPr>
            <p:cNvSpPr/>
            <p:nvPr/>
          </p:nvSpPr>
          <p:spPr>
            <a:xfrm>
              <a:off x="1443106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2FBB1C3-0FE3-4523-A16A-38560D72EDC8}"/>
                </a:ext>
              </a:extLst>
            </p:cNvPr>
            <p:cNvSpPr/>
            <p:nvPr/>
          </p:nvSpPr>
          <p:spPr>
            <a:xfrm>
              <a:off x="1816632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F752CB-5F43-4380-90A3-DC3B85922A91}"/>
              </a:ext>
            </a:extLst>
          </p:cNvPr>
          <p:cNvSpPr txBox="1"/>
          <p:nvPr/>
        </p:nvSpPr>
        <p:spPr>
          <a:xfrm>
            <a:off x="10080757" y="37676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Client Innovation level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C438CBB-3722-4E92-9E8F-7BF2860EDBEA}"/>
              </a:ext>
            </a:extLst>
          </p:cNvPr>
          <p:cNvSpPr txBox="1"/>
          <p:nvPr/>
        </p:nvSpPr>
        <p:spPr>
          <a:xfrm>
            <a:off x="10080757" y="84706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Related business area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A574AA-8789-44B4-9D85-324EFAD1983C}"/>
              </a:ext>
            </a:extLst>
          </p:cNvPr>
          <p:cNvGrpSpPr/>
          <p:nvPr/>
        </p:nvGrpSpPr>
        <p:grpSpPr>
          <a:xfrm>
            <a:off x="12635837" y="861930"/>
            <a:ext cx="1270712" cy="288032"/>
            <a:chOff x="12635837" y="861930"/>
            <a:chExt cx="1270712" cy="288032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23B6129-6CA3-4D98-B000-6A5F781A0B93}"/>
                </a:ext>
              </a:extLst>
            </p:cNvPr>
            <p:cNvSpPr/>
            <p:nvPr/>
          </p:nvSpPr>
          <p:spPr>
            <a:xfrm>
              <a:off x="1263583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 err="1">
                  <a:solidFill>
                    <a:schemeClr val="tx1"/>
                  </a:solidFill>
                </a:rPr>
                <a:t>Pd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9D373E8-C22D-44B0-982E-5DB5D6A3950D}"/>
                </a:ext>
              </a:extLst>
            </p:cNvPr>
            <p:cNvSpPr/>
            <p:nvPr/>
          </p:nvSpPr>
          <p:spPr>
            <a:xfrm>
              <a:off x="12964136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0B6B44-B189-4E6F-B4AE-FDB8F2DADEE6}"/>
                </a:ext>
              </a:extLst>
            </p:cNvPr>
            <p:cNvSpPr/>
            <p:nvPr/>
          </p:nvSpPr>
          <p:spPr>
            <a:xfrm>
              <a:off x="13292435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761CAD8-2D6B-4816-8B44-94D22DE3E5F8}"/>
                </a:ext>
              </a:extLst>
            </p:cNvPr>
            <p:cNvSpPr/>
            <p:nvPr/>
          </p:nvSpPr>
          <p:spPr>
            <a:xfrm>
              <a:off x="1361851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483FD1-B298-4538-8DF5-CFDCB5BDBE26}"/>
              </a:ext>
            </a:extLst>
          </p:cNvPr>
          <p:cNvGrpSpPr/>
          <p:nvPr/>
        </p:nvGrpSpPr>
        <p:grpSpPr>
          <a:xfrm>
            <a:off x="1787147" y="2163686"/>
            <a:ext cx="10873676" cy="4968866"/>
            <a:chOff x="1190953" y="2163686"/>
            <a:chExt cx="10873676" cy="49688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CFCB76-885B-401B-847E-B15608057CD1}"/>
                </a:ext>
              </a:extLst>
            </p:cNvPr>
            <p:cNvGrpSpPr/>
            <p:nvPr/>
          </p:nvGrpSpPr>
          <p:grpSpPr>
            <a:xfrm>
              <a:off x="1222023" y="2163686"/>
              <a:ext cx="10842606" cy="858744"/>
              <a:chOff x="1391145" y="2437252"/>
              <a:chExt cx="12006573" cy="85874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266D88B-A919-4341-BBB2-1BB408D5193B}"/>
                  </a:ext>
                </a:extLst>
              </p:cNvPr>
              <p:cNvSpPr/>
              <p:nvPr/>
            </p:nvSpPr>
            <p:spPr>
              <a:xfrm>
                <a:off x="7429439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2F8835D-C8FE-4161-B777-F79FCC7C3A27}"/>
                  </a:ext>
                </a:extLst>
              </p:cNvPr>
              <p:cNvSpPr/>
              <p:nvPr/>
            </p:nvSpPr>
            <p:spPr>
              <a:xfrm>
                <a:off x="10451740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1F49B01-C630-404B-87F6-74B0F4965856}"/>
                  </a:ext>
                </a:extLst>
              </p:cNvPr>
              <p:cNvSpPr/>
              <p:nvPr/>
            </p:nvSpPr>
            <p:spPr>
              <a:xfrm>
                <a:off x="1391145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4959991-9487-4553-BE29-446D058DC9A9}"/>
                  </a:ext>
                </a:extLst>
              </p:cNvPr>
              <p:cNvSpPr/>
              <p:nvPr/>
            </p:nvSpPr>
            <p:spPr>
              <a:xfrm>
                <a:off x="4407138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53063F-5E8E-4C28-8C16-49102AFCD3D8}"/>
                </a:ext>
              </a:extLst>
            </p:cNvPr>
            <p:cNvGrpSpPr/>
            <p:nvPr/>
          </p:nvGrpSpPr>
          <p:grpSpPr>
            <a:xfrm>
              <a:off x="1190953" y="6274819"/>
              <a:ext cx="10873675" cy="857733"/>
              <a:chOff x="972776" y="6263031"/>
              <a:chExt cx="11829136" cy="85773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6A2F82D-BB20-4418-8097-B5A6D69088DF}"/>
                  </a:ext>
                </a:extLst>
              </p:cNvPr>
              <p:cNvSpPr/>
              <p:nvPr/>
            </p:nvSpPr>
            <p:spPr>
              <a:xfrm>
                <a:off x="972776" y="6265052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FC0D6A79-23C3-4A84-BB4A-77EA1B04E2EA}"/>
                  </a:ext>
                </a:extLst>
              </p:cNvPr>
              <p:cNvSpPr/>
              <p:nvPr/>
            </p:nvSpPr>
            <p:spPr>
              <a:xfrm>
                <a:off x="6963544" y="6263031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939BC3-60C5-4A65-ADB7-AD2313039B47}"/>
                </a:ext>
              </a:extLst>
            </p:cNvPr>
            <p:cNvGrpSpPr/>
            <p:nvPr/>
          </p:nvGrpSpPr>
          <p:grpSpPr>
            <a:xfrm>
              <a:off x="1222022" y="3174037"/>
              <a:ext cx="5301090" cy="2892796"/>
              <a:chOff x="1222022" y="3174037"/>
              <a:chExt cx="5301090" cy="289279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814FC80-6641-4AE0-ACC6-DCC95CD8564D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ADBE50-5EFC-4AE2-9982-C1CE4E4D2FAD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161AD5B2-8BDE-4B28-9E66-BF3E076E083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Disruptors</a:t>
                  </a:r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7D81A1C7-53DC-465F-AAF9-8E8A108F6754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6A720994-E628-45AD-9ED9-2001416E1321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F8D8F008-B61D-4160-B361-4CB7ADFA04C2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794B3250-A0E5-4E2F-97BD-19BF628F2AF7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E075A61E-232E-4678-98CB-7AD2F218F86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F1E9C12C-5DA0-42C3-936A-906DAB394296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748C2C5E-3503-4281-9514-6C8A0ED0B20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4B12127-4316-4D95-9833-8FAAD1B8C73B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25" name="Oval 224">
                    <a:extLst>
                      <a:ext uri="{FF2B5EF4-FFF2-40B4-BE49-F238E27FC236}">
                        <a16:creationId xmlns:a16="http://schemas.microsoft.com/office/drawing/2014/main" id="{E8B4BA52-86D9-4CA5-A0BE-B45D74DA1880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609C9DC0-6CAC-4BD3-9E32-F6510A0C2DC7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A541024F-96EE-4308-97B3-89D92294D48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B5E98915-52E7-4A1A-99A9-F984D3E5E555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3C98C31-EFE6-4060-B633-CBE6DD7B7D0E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FD703195-95D8-4A5C-B294-09438EA9E0B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81FA6853-A8FC-467A-8732-5284CE8B1F98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CAB1713-FAB0-4FAA-B896-8B573570E057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1B56DC5E-5FFA-472B-8035-071255F3C3F7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28CD045-5A74-4A98-B2C7-67F047B7FF2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29AB8B7A-F148-4102-AA7D-C27E35808555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9C06B749-2F1D-4B4C-9B1D-C269DFBD5C27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C9061D00-A239-4368-A0A3-C83C1ED8E960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41239512-7D49-4AD7-9B72-E361C937E24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DBBAD2A3-B4D9-4B1F-9507-6EA55263159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91453E29-DDF6-4CB2-B011-277958641388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4694DAC2-FE5B-46CC-8A7A-D5B28E5D908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AA423549-E99E-404F-8527-81AF79B3488D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621A7874-3E31-46E8-9C0B-98E90FA47D5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51D5BF51-013C-434F-AB17-C7DDF6208E90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8407AA22-39FD-4449-B7AF-8639B4D1051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7C931285-E4E6-4F16-B753-86CF0A986C58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3F1E3DCF-D1D2-42C0-8DC2-AA5B159288F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F7350FA-BCC8-46BD-BBF5-D5BF64D71789}"/>
                </a:ext>
              </a:extLst>
            </p:cNvPr>
            <p:cNvGrpSpPr/>
            <p:nvPr/>
          </p:nvGrpSpPr>
          <p:grpSpPr>
            <a:xfrm>
              <a:off x="6763538" y="3191443"/>
              <a:ext cx="5301090" cy="2892796"/>
              <a:chOff x="1222022" y="3174037"/>
              <a:chExt cx="5301090" cy="2892796"/>
            </a:xfrm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6ACB393D-2D89-4FB5-8D5B-A126F5FE37C8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98FF196B-D633-4D54-8AC7-112361076CF7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FE53FFF2-F6CF-48C5-9822-E77773786541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Disruptors</a:t>
                  </a: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B2BAC76E-6C64-4FAE-A4FC-3280A910614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15856B26-8057-47C9-A3F5-C12F56F0620C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B3FDFCEE-5391-4397-A83D-BDD40819A784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5B6E3D25-C8AF-4021-B13C-8CADCC3CCCC4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A54F520D-27AD-454B-8FE6-915AAB767D7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F08139DE-DE2C-48D0-8C76-1FFA70C4061F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C8269F0E-C790-490E-A8F7-4CD9611E0AC0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54A36FB1-17CF-4FCA-B173-B325E8C58449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F0F4F547-41D0-4E0F-BBCC-5D512C1A199A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C870C2F-06A7-4BCC-ABED-BA65B5456EC9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E2CE463F-0518-422C-A52A-002C32C64E6F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D7C65591-6573-493E-9EE2-A396CCE9E9A7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5464B66B-82EF-46F9-9703-F28FB5B4CCB7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BC8F0494-C1A3-4B30-A9E5-969019140F38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5922E393-83EA-473C-B7EC-24F8C00A5AB3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1DDEA188-F6B0-425B-AE3A-F2FB55A111F2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4E1524C5-5CB1-4093-B894-AC497AFBFEE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4A2355D-AC3F-4958-8C94-02F0ACFBC0FB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EBD3C31C-71D6-453E-8CD0-8FDD97CD3221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0F0535EB-EEF5-4BD6-B32C-4EDCEF9C7D7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A571314B-2E9E-4059-9385-00146D8C5603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36D9EDC4-FE5D-417D-8DD9-DB4CA353AC9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241B10E3-A34D-4242-B556-DF490489B191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2790F4BF-C01D-434C-8B20-048283B37ACF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55AC47CF-C958-403E-8B82-2C1972E5E425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96B935A2-1CD3-4457-BEE9-0EA632465BAC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092DD554-A379-44DE-A195-05984DCAD29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B2006C06-3F67-4B30-9661-4369F423B14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E5C02331-9F56-45E4-A733-690D7BD601C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6944E3CA-C36B-430B-9564-8D8ABA7A53A3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459D2FD1-0888-4D93-A9ED-C04C9657B425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A76080-61F6-41D7-B9BA-CE61D3F1579B}"/>
              </a:ext>
            </a:extLst>
          </p:cNvPr>
          <p:cNvSpPr txBox="1"/>
          <p:nvPr/>
        </p:nvSpPr>
        <p:spPr>
          <a:xfrm>
            <a:off x="5137516" y="7577355"/>
            <a:ext cx="4172937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See next slide for 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346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646E-FDB4-411D-8727-50A739DB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terms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32631D-A01D-49FC-9DBE-C5E192D9B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416296"/>
              </p:ext>
            </p:extLst>
          </p:nvPr>
        </p:nvGraphicFramePr>
        <p:xfrm>
          <a:off x="685800" y="1234480"/>
          <a:ext cx="13546732" cy="6560329"/>
        </p:xfrm>
        <a:graphic>
          <a:graphicData uri="http://schemas.openxmlformats.org/drawingml/2006/table">
            <a:tbl>
              <a:tblPr/>
              <a:tblGrid>
                <a:gridCol w="2812876">
                  <a:extLst>
                    <a:ext uri="{9D8B030D-6E8A-4147-A177-3AD203B41FA5}">
                      <a16:colId xmlns:a16="http://schemas.microsoft.com/office/drawing/2014/main" val="3352685900"/>
                    </a:ext>
                  </a:extLst>
                </a:gridCol>
                <a:gridCol w="10733856">
                  <a:extLst>
                    <a:ext uri="{9D8B030D-6E8A-4147-A177-3AD203B41FA5}">
                      <a16:colId xmlns:a16="http://schemas.microsoft.com/office/drawing/2014/main" val="339070706"/>
                    </a:ext>
                  </a:extLst>
                </a:gridCol>
              </a:tblGrid>
              <a:tr h="21696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Term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29746"/>
                  </a:ext>
                </a:extLst>
              </a:tr>
              <a:tr h="198947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Name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Friendly name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33049"/>
                  </a:ext>
                </a:extLst>
              </a:tr>
              <a:tr h="195855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33929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Goal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Represents a high-level statement of intent, direction, or desired end state for the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1582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value chain is a process or activity within an industry, which provides direct internal or external benefit or revenue.   (examples : Business Models, Aftermarket care, Customer Experience, Design).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26560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Business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A mapping to the relevant business area for the value chain as defined within the overall industry innovation model.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791892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KPI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known Key Performance Indicator for the client's value chain.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85334"/>
                  </a:ext>
                </a:extLst>
              </a:tr>
              <a:tr h="32887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Name of any known stakeholders for the define 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329246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Name of any known stakeholders for the overall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9701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Short name of the disruptor - default is the value from Digital Explorer, but can be overwritten to reflect the clients 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7296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disruptor - default is the value from Digital Explorer, but can be overwritten to reflect the clients 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5805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Signal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14857"/>
                  </a:ext>
                </a:extLst>
              </a:tr>
              <a:tr h="25095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Incremental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disruptor has incremental impact and benefit for the customers’ business  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Evolutionary roadmap item improves effectiveness or efficiency of a product, service process or business model) Evolutionary roadmap item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63799"/>
                  </a:ext>
                </a:extLst>
              </a:tr>
              <a:tr h="94829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 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Radical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disruptor has a radical impact and benefit to the customers’ business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brings customer up to top quartile performance in the area 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647860"/>
                  </a:ext>
                </a:extLst>
              </a:tr>
              <a:tr h="82723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Transformational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disruptor has Transformational impact on the customers’ business,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e,g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clear blue water between customer and followers  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56204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Disruptor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17313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Disruptor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GB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13931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Disruptor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6178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Disruptor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Model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080934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Focus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Flag to highlight if a disruptor is a focus area for the account team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94324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Strategic Initiative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committed account initiative based on the output of the innovation roadmap, can address one or more focus disruptors.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5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48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8661-ACA5-4C49-AA16-EA2676BB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671A54-8F50-43DB-A147-A02C3E3AD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245539"/>
              </p:ext>
            </p:extLst>
          </p:nvPr>
        </p:nvGraphicFramePr>
        <p:xfrm>
          <a:off x="685800" y="2057398"/>
          <a:ext cx="132588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105">
            <a:extLst>
              <a:ext uri="{FF2B5EF4-FFF2-40B4-BE49-F238E27FC236}">
                <a16:creationId xmlns:a16="http://schemas.microsoft.com/office/drawing/2014/main" id="{BA6837FD-0E30-498B-8961-C1F94CE0739D}"/>
              </a:ext>
            </a:extLst>
          </p:cNvPr>
          <p:cNvSpPr>
            <a:spLocks noChangeAspect="1"/>
          </p:cNvSpPr>
          <p:nvPr/>
        </p:nvSpPr>
        <p:spPr bwMode="auto">
          <a:xfrm>
            <a:off x="5012893" y="290293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reeform 105">
            <a:extLst>
              <a:ext uri="{FF2B5EF4-FFF2-40B4-BE49-F238E27FC236}">
                <a16:creationId xmlns:a16="http://schemas.microsoft.com/office/drawing/2014/main" id="{20054D58-62E1-4868-AA21-DB105955D429}"/>
              </a:ext>
            </a:extLst>
          </p:cNvPr>
          <p:cNvSpPr>
            <a:spLocks noChangeAspect="1"/>
          </p:cNvSpPr>
          <p:nvPr/>
        </p:nvSpPr>
        <p:spPr bwMode="auto">
          <a:xfrm>
            <a:off x="8534414" y="2890182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Freeform 105">
            <a:extLst>
              <a:ext uri="{FF2B5EF4-FFF2-40B4-BE49-F238E27FC236}">
                <a16:creationId xmlns:a16="http://schemas.microsoft.com/office/drawing/2014/main" id="{60D05C69-BC6D-44B3-BF26-F3FE7D9618EA}"/>
              </a:ext>
            </a:extLst>
          </p:cNvPr>
          <p:cNvSpPr>
            <a:spLocks noChangeAspect="1"/>
          </p:cNvSpPr>
          <p:nvPr/>
        </p:nvSpPr>
        <p:spPr bwMode="auto">
          <a:xfrm>
            <a:off x="12068743" y="289018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7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364-1F5E-4DB2-9C52-0E3E5909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roadmap landing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5AE24-A28F-4DC5-BCE3-7F646105C6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logged in you can</a:t>
            </a:r>
          </a:p>
          <a:p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Create a new innovation roadmap</a:t>
            </a:r>
          </a:p>
          <a:p>
            <a:pPr marL="457200" indent="-457200">
              <a:buAutoNum type="arabicPeriod"/>
            </a:pPr>
            <a:r>
              <a:rPr lang="en-GB" dirty="0"/>
              <a:t>Manage your existing roadmap</a:t>
            </a:r>
          </a:p>
          <a:p>
            <a:pPr marL="457200" indent="-457200">
              <a:buAutoNum type="arabicPeriod"/>
            </a:pPr>
            <a:r>
              <a:rPr lang="en-GB" dirty="0"/>
              <a:t>View trend insights across all roadmaps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1B42F8-ADD6-4975-83DD-2289BD1412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8631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1/5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to create either a new (blank) roadmap or start from an roadmap template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84DC316-6A41-4A7A-868D-DFAFED7AAE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0715" b="-11071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2342</TotalTime>
  <Words>1536</Words>
  <Application>Microsoft Office PowerPoint</Application>
  <PresentationFormat>Custom</PresentationFormat>
  <Paragraphs>289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DXC</vt:lpstr>
      <vt:lpstr>Creating your Digital Roadmap within Digital Explorer</vt:lpstr>
      <vt:lpstr>Contents</vt:lpstr>
      <vt:lpstr>Refining our knowledge to Client Strategic Initiatives </vt:lpstr>
      <vt:lpstr>Business Value Roadmaps - Output</vt:lpstr>
      <vt:lpstr>Digital Roadmap model</vt:lpstr>
      <vt:lpstr>Definition of terms</vt:lpstr>
      <vt:lpstr>Approach</vt:lpstr>
      <vt:lpstr>Innovation roadmap landing page</vt:lpstr>
      <vt:lpstr>Digital Roadmap 1/5</vt:lpstr>
      <vt:lpstr>Digital Roadmap 2/5</vt:lpstr>
      <vt:lpstr>Digital Roadmap 3/5</vt:lpstr>
      <vt:lpstr>Digital Roadmap 4/5</vt:lpstr>
      <vt:lpstr>Digital Roadmap 5/5</vt:lpstr>
      <vt:lpstr>Working in the Canvas</vt:lpstr>
      <vt:lpstr>Notes</vt:lpstr>
      <vt:lpstr>New Value Chain</vt:lpstr>
      <vt:lpstr>The disruptor dock</vt:lpstr>
      <vt:lpstr>Positioning and editing disruptors</vt:lpstr>
      <vt:lpstr>Disruptor Innovation levels and Business Areas</vt:lpstr>
      <vt:lpstr>Removing Disruptors</vt:lpstr>
      <vt:lpstr>Viewing your roadmap</vt:lpstr>
      <vt:lpstr>Sunray options</vt:lpstr>
      <vt:lpstr>Value Chain Views</vt:lpstr>
      <vt:lpstr>Creating Strategic Initiatives</vt:lpstr>
      <vt:lpstr>Roadmap Insights</vt:lpstr>
      <vt:lpstr>Roadmap Insights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your innovation agenda within Digital Explorer</dc:title>
  <dc:subject/>
  <dc:creator>Stevens, David</dc:creator>
  <cp:keywords/>
  <dc:description/>
  <cp:lastModifiedBy>David Stevens</cp:lastModifiedBy>
  <cp:revision>84</cp:revision>
  <dcterms:created xsi:type="dcterms:W3CDTF">2017-06-05T10:23:29Z</dcterms:created>
  <dcterms:modified xsi:type="dcterms:W3CDTF">2018-09-04T12:22:43Z</dcterms:modified>
  <cp:category/>
</cp:coreProperties>
</file>